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s, precio por sesión y punto de equilibri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costos de una sesi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fijo y qué es variable en un estudio de masajes»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fijo y qué es variable en un estudio de masajes»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fijo y qué es variable en un estudio de masajes»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fijo y qué es variable en un estudio de masajes»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rgen de contribución: lo que cada sesión aporta»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rgen de contribución: lo que cada sesión aport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hoja al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con los números del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nto de equilibrio en sesiones y en horas»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nto de equilibrio en sesiones y en horas»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mínimo, precio de mercado y precio publicad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mínimo, precio de mercado y precio publicad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scenarios y su efecto en el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negocio con un cambio a la vez; cifras hipoté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se actualiza y se compar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precio y el equilib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la sesión y fech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a con un servicio frecuente, no con uno raro. Anota su duración, su precio vigente y la fecha. Si el precio cambió, usa el que realmente cobras y explic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precio y el equilib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de el costo variable por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insumos, lavandería, agua y energía atribuible, reposición de textiles y cualquier consumible que se use en esa sesión. Divide el envase entre las aplicaciones reales. No incluyas la renta ni el sueldo fijo si ya están en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precio y el equilib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uma los costos fij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sta renta, servicios, teléfono, agenda, publicidad, administración y reserva de equipo. Comprueba que cada partida se pague aunque no haya citas. En el ejemplo suman 21,60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precio y el equilib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lcula el margen y el margen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ta el costo variable al precio. Divide el margen entre la duración del bloque para saber cuánto aporta cada hora de camilla. En el ejemplo: 650 − 70 = 580; 580 entre 1.5 = 386.67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precio y el equilib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ivide los fijos entre el margen y redon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ultado es el punto de equilibrio en sesiones. Si da una fracción, se redondea hacia arriba porque no se vende media sesión. En el ejemplo: 21,600 entre 580 = 37.24; se redondea a 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precio y el equilib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ueba escenarios y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un supuesto a la vez: costo variable, precio o fijos. Vuelve a calcular el margen y el equilibrio. Si el precio nuevo cubre la estructura con la agenda real, se publica completo y se respeta; si no, se ajusta el servicio o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de 650 pesos que deja 5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ifras hipotéticas. Precio: 650. Costo variable: 35 de insumos, 20 de lavandería, 10 de agua y energía y 5 de textiles; total, 70. Margen de contribución: 580. Sobre el precio representa 89.2 por ciento. El bloque es de 1.5 horas, así que el margen por hora es 386.6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de 650 pesos que deja 5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s fijos: 16,000 de renta, 1,600 de servicios, 600 de teléfono y agenda, 1,500 de publicidad, 1,200 de administración y 700 de reserva; total, 21,600. Punto de equilibrio: 21,600 entre 580 = 37.24, que se redondea a 38 sesiones. Con 38, el margen total es 22,040 y la utilidad es 440. Con 37, el margen es 21,460 y faltan 1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de 650 pesos que deja 5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60 sesiones, la utilidad es 34,800 menos 21,600: 13,200. Para una utilidad objetivo de 15,000 hacen falta 64 sesiones: 36,600 entre 580 = 63.1, redondeado a 64; ocupa 72.7 por ciento de la capacidad de 88. Si el costo variable sube a 90, el equilibrio sube a 39; si el precio baja a 600, sube a 41. La hoja se actualiza en la micro-app sye-calculadora-costo y no se publica un precio por debajo d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comprobaciones antes de publicar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la hoja fechad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que la sesión aporta para cubrir los costos fijos y, después, producir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de contribución es precio menos costo variable. Aporta a la estructura; la utilidad aparece cuando el conjunto ya cubrió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650 menos 70 son 580; con 60 sesiones, el margen total es 34,800 y la utilidad es 13,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38 sesiones, porque no se vende media sesión y 37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1,600 entre 580 es 37.24. Con 37 sesiones faltan 140 pesos; con 38 sobran 440. El equilibrio se redondea hacia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38 por 580 son 22,040; menos 21,600 deja 4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de contribución es precio menos costo variable; todavía no paga la renta. La utilidad es el margen total menos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ejemplo, el margen por sesión es 580 y la utilidad con 60 sesiones es 13,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por sesión baja y hace falta vender más sesiones para cubrir los mismos costos fijos. En el ejemplo, con costo 90 el equilibrio pasa de 38 a 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21,600 entre 560 es 38.57, que se redondea a 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o variable → Lo que se consume en cad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de contribución → Precio menos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s fijos → Lo que se paga aunque no haya c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nto de equilibrio → Sesiones que cubren l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por hora → Aporte de cada hora de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se calcula en un paso distinto y responde una pregun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0 · 580 · 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variable es 70 y el margen es 580. El equilibrio se redondea hacia arriba porque no se vende una fracción de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650 − 70 = 580; 21,600 ÷ 580 = 37.24; 38 × 580 = 22,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nsumos de masaje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vandería por sesión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nta del local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blicidad del mes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gua y energía atribuible a la sesión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léfono y agenda digital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posición de textiles por sesión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Reserva mensual de equipo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ariable aparece con cada sesión; el fijo se paga aunque la agenda esté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 60 sesiones y 650 pesos, la utilidad es 39,00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9,000 es el ingreso, no la utilidad. Hay que restar los 70 de costo variable por sesión y los 21,600 de fijos: la utilidad con 60 sesiones es 13,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60 × 650 = 39,000; 60 × 70 = 4,200; 39,000 − 4,200 − 21,600 = 13,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7-costos-precio-y-punto-de-equilibr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sesión que vendas o que imagines. Escribe su precio, su costo variable y los costos fijos del mes. Calcula el margen, el punto de equilibrio y el margen por hora. Después prueba un cambio: sube el insumo o baja el precio. Anota qué número se movió más y qué decisión tomarías con es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hoja de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hoja de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rgen de contribución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cio menos el costo variable. Es lo que cada sesión aporta para cubrir los costos fijos y, después, producir utilidad. En el ejemplo son 58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unto de equilibrio en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iendo los costos fijos del mes entre el margen de contribución de una sesión y redondeando hacia arriba. En el ejemplo: 21,600 entre 580 son 37.24, es decir, 38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ecio de 650 no deja 6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sesión consume 70 pesos de insumos, lavandería, agua y textiles. El margen es 580; la utilidad aparece después de cubrir los 21,600 de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costo variable sube a 9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baja a 560 y el equilibrio sube a 39 sesiones: 21,600 entre 560 es 38.57, que se redondea a 39. El precio de 650 ya no deja el mismo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micro-app sye-calculadora-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actualizar la hoja con tus propios datos: material, minutos, costos fijos y margen. No elige el precio por ti ni sustituye la decisión de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7-costos-precio-y-punto-de-equilibri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318" r:id="rId1"/>
    <p:sldLayoutId id="2482024319" r:id="rId2"/>
    <p:sldLayoutId id="2482024320" r:id="rId3"/>
    <p:sldLayoutId id="24820243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a15f993511568115391a9a5258ff4e6e8fa9651a1205961.jpg"/>
  <Relationship Id="rId3" Type="http://schemas.openxmlformats.org/officeDocument/2006/relationships/hyperlink" Target="https://saludyestetica.lumbre.lat/object/sye-c43-r01-oa07-costos-precio-y-punto-de-equilibr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7-costos-precio-y-punto-de-equilibrio" TargetMode="External"/>
  <Relationship Id="rId4" Type="http://schemas.openxmlformats.org/officeDocument/2006/relationships/hyperlink" Target="https://saludyestetica.lumbre.lat/object/sye-c43-r01-oa07-costos-precio-y-punto-de-equilibri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3-r01-oa07-costos-precio-y-punto-de-equilibrio" TargetMode="External"/>
  <Relationship Id="rId4" Type="http://schemas.openxmlformats.org/officeDocument/2006/relationships/hyperlink" Target="https://saludyestetica.lumbre.lat/object/sye-c43-r01-oa07-costos-precio-y-punto-de-equilibrio"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3-r01-oa07-costos-precio-y-punto-de-equilibrio" TargetMode="External"/>
  <Relationship Id="rId4" Type="http://schemas.openxmlformats.org/officeDocument/2006/relationships/hyperlink" Target="https://saludyestetica.lumbre.lat/object/sye-c43-r01-oa07-costos-precio-y-punto-de-equilibrio"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hyperlink" Target="https://saludyestetica.lumbre.lat/object/sye-c43-r01-oa07-costos-precio-y-punto-de-equilibri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7-costos-precio-y-punto-de-equilibrio"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lib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7-costos-precio-y-punto-de-equilibr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a hoja de costos y precios para una sesión de masaje, calcular el margen de contribución y el punto de equilibrio con supuestos escritos, y decidir si un precio cubre la estructura sin confundir precio mínimo con precio de mercad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números para un estudio de masajes: hoja de costos, margen de contribución, punto de equilibrio y ejemplo completo con cifras hipotéticas; enlaza la calculadora de costo y el curso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s · precio · margen de contribución · punto de equilibrio · hoja de costos · masaj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s, precio por sesión y punto de equilib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an masajes o quieren abrir un estudio y necesitan poner precio con números. Requiere el curso 17 o experiencia equivalente en costos. Es formación educativa: no es asesoría fiscal, financiera ni de precios.]]></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sajista —caso ficticio, cifras hipotéticas— cobra seiscientos cincuenta pesos por una sesión de sesenta minutos. Hace sesenta al mes y calcula: sesenta por seiscientos cincuenta son treinta y nueve mil pesos. Con eso, piensa, cubre la renta y le que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s, precio por sesión y punto de equilib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uma insumos, lavandería, servicios, publicidad y la reserva para reponer equipo, la utilidad no es treinta y nueve mil: es trece mil doscientos. Y si el mes baja a treinta y ocho sesiones, la utilidad casi desaparece. La diferencia entre lo que cobra y lo que gana no es un misterio: es el costo variable y la estructur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rma la hoja de costos y precios de una sesión, calcula el margen de contribución y el punto de equilibrio, y muestra cómo se mueve cuando cambia un supues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costos de un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empieza por el precio que se cobra y sigue por lo que se consume en cada sesión. En el ejemplo, el precio es seiscientos cincuenta pesos; el costo variable es setenta: treinta y cinco de insumos, veinte de lavandería, diez de agua y energía atribuible a la sesión y cinco de reposición de textiles. La resta da quinientos ochenta pesos de margen de contribución. Ese margen no es la utilidad: es lo que cada sesión aporta para pagar la renta, los servicios, la administración y la reserva de equipo. La hoja se fecha y se guarda con la fuente de cada da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costos de un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variable no incluye la renta ni el sueldo fijo de la persona que atiende, porque esos ya están en los costos fijos. Tampoco incluye la inversión en camilla: esa se repone con una reserva mensual, no con cada sesión. Si se suman dos veces, el precio parece insuficiente y se sube sin razón; si se omiten, el margen parece más grande de lo que es. La hoja del curso 17, lección 2, explica cómo medir material y tiempo; aquí se aplica a la sesión de masaje y se añade el tiempo de limpieza, que no es material pero sí capaci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fijo y qué es variable en un estudio de masaj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stos fijos son los que se pagan aunque no haya citas: renta, luz, agua, internet, teléfono, agenda digital, publicidad base, servicios administrativos y la reserva para reponer equip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mplo suman veintiún mil seiscientos pesos al mes: dieciséis mil de renta, mil seiscientos de servicios, seiscientos de teléfono y agenda, mil quinientos de publicidad, mil doscientos de administración y setecientos de reserv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fijo y qué es variable en un estudio de masaj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ariables son los que aparecen con cada sesión: insumos, lavandería, agua y energía atribuible, reposición de textiles. La clasificación no es universal: el agua puede ser fija si se paga por cuota y variable si se mide por consumo; lo importante es decidir con el recibo a la vi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fijo y qué es variable en un estudio de masaj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de la persona que atiende es el costo más difícil de clasificar. Si es la dueña y no se paga un sueldo, no aparece como costo en la hoja, pero no es gratis: ocupa capacidad y limita cuántas sesiones se pueden vender. Si hay una persona contratada con sueldo fijo, ese sueldo va en los fijos; si se paga por sesión, va en los variables. Contarlo en los dos lugares es el error más común. El curso 17, lección 1, desarrolla la clasificación; aquí se usa para que el margen de la sesión no esté infl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fijo y qué es variable en un estudio de masaj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lcula y qué no calcula esta hoj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 costo variable, margen de contribución y punto de equilibrio con cifras hipotéticas. Es material de carácter educativo y no sustituye una valoración profesional: no calcula impuestos, cuotas ni comisiones, y no es asesoría fiscal ni financier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cio de mercado no sale de la hoj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dice cuánto necesitas cobrar para cubrir la estructura; no dice cuánto está dispuesto a pagar el público. El precio final se decide con la demanda y la propuesta, y se publica comple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fijo y qué es variable en un estudio de masaj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de los dos númer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ambiar un precio, calcula el margen por sesión y el punto de equilibrio. Si el margen nuevo no cubre los fijos con la agenda real, el cambio no es una estrategia: es una pérdida más ráp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de contribución: lo que cada sesión apor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de contribución es el precio menos el costo variable: seiscientos cincuenta menos setenta, quinientos ochenta pesos. Sobre el precio representa ochenta y nueve punto dos por ciento; el resto se fue en lo que se consumió con esa sesió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rcentaje alto es normal en un servicio con pocos materiales, pero no significa que el negocio sea rentable: la renta y los demás fijos siguen ahí. Lo que importa es cuántos márgenes caben en la agen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de contribución: lo que cada sesión apor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conviene mirar también el margen por hora: quinientos ochenta entre un bloque de una hora y media da trescientos ochenta y seis pesos con sesenta y siete centavos por hora de camill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por hora permite comparar servicios de duración distinta. Una sesión de noventa minutos con el mismo precio deja menos por hora que una de sesenta; una sesión más corta con precio proporcional puede dejar má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de contribución: lo que cada sesión apor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llenar la agenda de sesiones cortas: se trata de saber qué se está vendiendo cuando se elige una duración. El margen en pesos paga la estructura; el margen por hora decide cómo se usa el recurso escaso, que es el tiempo de camill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números se leen juntos, con la demanda y la comodidad del cliente. El curso 17, lección 3, enseña la fórmula general; aquí se aplica al tiempo y a los insumos del masaj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de contribución: lo que cada sesión aporta]]></a:t>
            </a:r>
          </a:p>
        </p:txBody>
      </p:sp>
      <p:pic>
        <p:nvPicPr>
          <p:cNvPr id="3" name="" descr="De la hoja al punto de equilibrio">
            <a:hlinkClick r:id="rId3" tooltip="De la hoja al punto de equilibri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con los números del ejemplo fict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7-costos-precio-y-punto-de-equilibri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equilibrio en sesiones y en ho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equilibrio es el número de sesiones cuyo margen total iguala los costos fijos. Se divide el total fijo entre el margen de una sesión: veintiún mil seiscientos entre quinientos ochenta da treinta y siete punto veinticuatro. Como no se vende una fracción de sesión, se redondea hacia arriba: treinta y ocho. Con treinta y ocho, el margen total es veintidós mil cuarenta y la utilidad es cuatrocientos cuarenta pesos. Con treinta y siete, el margen es veintiún mil cuatrocientos sesenta y faltan ciento cuarenta para cubrir los fijos. El redondeo no es un detalle: cambia el result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equilibrio en sesiones y en ho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librio también se puede leer en horas y en ocupación. Treinta y ocho sesiones de una hora y media son cincuenta y siete horas de camilla; la capacidad operativa del ejemplo es de ochenta y ocho sesiones, o ciento treinta y dos horas, así que el equilibrio ocupa cuarenta y tres por ciento de las sesion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quiere una utilidad objetivo de quince mil pesos, la cuenta cambia: veintiún mil seiscientos más quince mil son treinta y seis mil seiscientos; entre quinientos ochenta da sesenta y tres punto uno, que se redondea a sesenta y cuatro sesiones, setenta y tres por ciento de la capacid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equilibrio en sesiones y en ho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número que hay que probar contra la agenda r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equilibrio en sesiones y en h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de costos y precios del caso ficticio. La cuenta se reproduce en el texto: 650 − 70 = 580; 21,600 ÷ 580 = 37.24, que se redondea a 38 ses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90775"/>
                <a:gridCol w="1657350"/>
                <a:gridCol w="4067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nto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a sesión de 6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del negocio, pub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or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umos 35 + lavandería 20 + agua y energía 10 + textiles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con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50 − 7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 16,000 + servicios 3,700 + administración 1,200 + reserva 7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90775"/>
                <a:gridCol w="1657350"/>
                <a:gridCol w="4067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nto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8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600 ÷ 580 = 37.24; se redondea hacia arri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mínimo, precio de mercado y precio public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mínimo que cubre el costo variable es setenta pesos: por debajo de eso, cada sesión pierde dinero antes de pagar la renta. El precio que cubre costo variable y estructura depende del volume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treinta y ocho sesiones, el precio de equilibrio es setenta más veintiún mil seiscientos entre treinta y ocho, es decir, seiscientos treinta y ocho pesos con cuarenta y dos centavos; el precio de seiscientos cincuenta deja apenas once pesos con cincuenta y ocho de holg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mínimo, precio de mercado y precio public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sesenta sesiones, el mismo costo fijo se reparte mejor: el precio de equilibrio baja a cuatrocientos treinta. La agenda y el precio no se deciden por separ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mínimo, precio de mercado y precio public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mercado es otra cosa: se forma con la demanda, la competencia y la propuesta, y no se deduce de la hoja. La hoja dice qué precio no se puede sostener; el mercado dice qué precio se puede cobrar. Cuando los dos no se encuentran, se ajusta el servicio, la duración, el costo o el público, no se inventa un margen. Una vez publicado, el precio se respeta: la Ley Federal de Protección al Consumidor obliga a informar y respetar precios y condiciones, y a exhibir la tarifa de los principales servicios. La micro-app sye-calculadora-costo del portal ayuda a actualizar la hoja con tus datos, pero no elige el precio por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mínimo, precio de mercado y precio publicado]]></a:t>
            </a:r>
          </a:p>
        </p:txBody>
      </p:sp>
      <p:pic>
        <p:nvPicPr>
          <p:cNvPr id="3" name="" descr="Cuatro escenarios y su efecto en el equilibrio">
            <a:hlinkClick r:id="rId3" tooltip="Cuatro escenarios y su efecto en el equilibri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negocio con un cambio a la vez; cifras hipotétic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7-costos-precio-y-punto-de-equilibrio"/>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se actualiza y se compa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no es un documento de una sola vez. Cada vez que cambia el proveedor, la duración, el costo de la lavandería o la renta, se actualiza con fecha. En el ejemplo, si el costo variable sube de setenta a noventa, el margen baja a quinientos sesenta y el equilibrio sube a treinta y nueve sesiones; si el precio baja a seiscientos, el margen queda en quinientos treinta y el equilibrio sube a cuarenta y uno. Son cambios pequeños que mueven la agenda. Tenerlos escritos evita discutir con sensaciones cuando la caja aprie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se actualiza y se compa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comparar la hoja con el mes real: cuántas sesiones se hicieron, cuánto se cobró, cuánto se consumió y cuánto se pagó de fijos. Esa comparación muestra si el supuesto de costo variable era realista y si la mezcla de servicios es la que se planeó. El tablero básico del curso 17, lección 6, ordena esa lectura mensual. La hoja de costos y precios es una hipótesis; el mes real es la prueba. Si la diferencia es grande, se corrige el supuesto, no se culpa al cliente ni se sube el precio a mitad de la se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Procedimiento: calcular el precio y el equilibr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sesión y fecha la ho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 con un servicio frecuente, no con uno raro. Anota su duración, su precio vigente y la fecha. Si el precio cambió, usa el que realmente cobras y explica por qu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Procedimiento: calcular el precio y el equilibr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el costo variable por se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insumos, lavandería, agua y energía atribuible, reposición de textiles y cualquier consumible que se use en esa sesión. Divide el envase entre las aplicaciones reales. No incluyas la renta ni el sueldo fijo si ya están en los costos fij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Procedimiento: calcular el precio y el equilibr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los costos fijos del m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renta, servicios, teléfono, agenda, publicidad, administración y reserva de equipo. Comprueba que cada partida se pague aunque no haya citas. En el ejemplo suman 21,600 pes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Procedimiento: calcular el precio y el equilibr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margen y el margen por ho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 el costo variable al precio. Divide el margen entre la duración del bloque para saber cuánto aporta cada hora de camilla. En el ejemplo: 650 − 70 = 580; 580 entre 1.5 = 386.67 por ho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Procedimiento: calcular el precio y el equilibr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vide los fijos entre el margen y redond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es el punto de equilibrio en sesiones. Si da una fracción, se redondea hacia arriba porque no se vende media sesión. En el ejemplo: 21,600 entre 580 = 37.24; se redondea a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Procedimiento: calcular el precio y el equilibr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scenarios y publ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un supuesto a la vez: costo variable, precio o fijos. Vuelve a calcular el margen y el equilibrio. Si el precio nuevo cubre la estructura con la agenda real, se publica completo y se respeta; si no, se ajusta el servicio o el cos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Caso ficticio: la sesión de 650 pesos que deja 580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ifras hipotéticas. Precio: 650. Costo variable: 35 de insumos, 20 de lavandería, 10 de agua y energía y 5 de textiles; total, 70. Margen de contribución: 580. Sobre el precio representa 89.2 por ciento. El bloque es de 1.5 horas, así que el margen por hora es 386.6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Caso ficticio: la sesión de 650 pesos que deja 580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quilibr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fijos: 16,000 de renta, 1,600 de servicios, 600 de teléfono y agenda, 1,500 de publicidad, 1,200 de administración y 700 de reserva; total, 21,600. Punto de equilibrio: 21,600 entre 580 = 37.24, que se redondea a 38 sesiones. Con 38, el margen total es 22,040 y la utilidad es 440. Con 37, el margen es 21,460 y faltan 1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se actualiza y se compara · Caso ficticio: la sesión de 650 pesos que deja 580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60 sesiones, la utilidad es 34,800 menos 21,600: 13,200. Para una utilidad objetivo de 15,000 hacen falta 64 sesiones: 36,600 entre 580 = 63.1, redondeado a 64; ocupa 72.7 por ciento de la capacidad de 88. Si el costo variable sube a 90, el equilibrio sube a 39; si el precio baja a 600, sube a 41. La hoja se actualiza en la micro-app sye-calculadora-costo y no se publica un precio por debajo del costo vari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se actualiza y se compara]]></a:t>
            </a:r>
          </a:p>
        </p:txBody>
      </p:sp>
      <p:pic>
        <p:nvPicPr>
          <p:cNvPr id="3" name="" descr="Siete comprobaciones antes de publicar un precio">
            <a:hlinkClick r:id="rId3" tooltip="Siete comprobaciones antes de publicar un preci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la hoja fechada del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7-costos-precio-y-punto-de-equilibrio"/>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precio con la utilidad. Cobrar 650 no significa ganar 650. Primero se paga el costo variable y después la estructura. En el ejemplo, la utilidad con 60 sesiones es 13,200, no 39,000; la diferencia es lo que cuesta operar.]]></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el sueldo fijo en cada sesión y en los costos fijos. La misma nómina se cuenta dos veces y el margen parece menor de lo que es. Si el sueldo ya está en los fijos, no se vuelve a sumar en la hoja de la sesión; si se paga por sesión, va en los variab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ondear el punto de equilibrio hacia abajo. Con 37 sesiones no se cubren los fijos: faltan 140 pesos en el ejemplo. El equilibrio se redondea hacia arriba porque no se vende una fracción de sesión y porque el objetivo es cubrir, no casi cubri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precio que no cubre el costo variable. Un precio por debajo de 70 pesos en el ejemplo pierde dinero en cada sesión, aunque la agenda esté llena. Ninguna promoción compensa un margen negativo; primero se revisa el costo o el servi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no cubre el costo variable, se rechaza o se rediseña el servicio; no se vende para llenar la agend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rgen por sesión no cubre los fijos con la agenda real, se ajusta el precio, el costo o la capacidad antes de ampliar horar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sto variable sube, se recalcula el margen y el equilibrio el mismo día; no se espera al cierre del m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compara un descuento, se mide en margen y en sesiones extra necesarias, no en ingre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se publica, se anuncia completo y se respeta; cualquier ajuste se comunica y se aplica hacia adelante.]]></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jar el precio final y evaluar una promoción que comprometa la viabilidad requiere revisar también la demanda, la capacidad y el flujo de caja; si hay deudas o una inversión pendiente, se consulta con un asesor financiero.]]></a:t>
            </a:r>
          </a:p>
        </p:txBody>
      </p:sp>
      <p:sp>
        <p:nvSpPr>
          <p:cNvPr id="13" name=""/>
          <p:cNvSpPr txBox="1"/>
          <p:nvPr/>
        </p:nvSpPr>
        <p:spPr>
          <a:xfrm>
            <a:off x="685800" y="36004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obligación fiscal, de facturación o de seguridad social se revisa con un contador o con la autoridad; esta lección no calcula impuestos ni cuotas y no define tu régi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reclama que el precio cobrado no coincide con el publicado, se atiende con el comprobante y la tarifa a la vista; si no se resuelve, puede acudir a la Procuraduría Federal del Consumidor. Nada de esto es asesoría fiscal ni financiera personaliz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sión cuesta 650 pesos y su costo variable es 70. ¿Qué representa el margen de contribución de 580?]]></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utilidad después de pagar la ren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la sesión aporta para cubrir los costos fijos y, después, producir utili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mínimo de merc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inero que queda en la caja al final del 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costos fijos son 21,600 y el margen por sesión es 580. ¿Cuántas sesiones cubren la estructur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7 sesiones, porque el resultado es 37.24 y se redondea hacia abaj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8 sesiones, porque no se vende media sesión y 37 no alcanz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60 sesiones, porque es el número del m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580 sesiones, porque el margen es 58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rgen de contribución es la utilidad que queda después de pagar la re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osto variable sube y el precio no cambia, el punto de equilibrio sub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sto variabl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de contribu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os fij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nto de equilibr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gen por ho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cio menos costo vari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paga aunque no haya cit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siones que cubren los fij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orte de cada hora de camill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se consume en cada se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de contribución es 650 − ___ = 580. El punto de equilibrio es 21,600 ÷ ___ = 37.24, que se redondea a ___ ses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artida según su comportamiento en la hoj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vari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fi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sumos de masaj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vandería por ses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nta del local]]></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blicidad del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gua y energía atribuible a la s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léfono y agenda digi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posición de textiles por ses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Reserva mensual de equip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cálcul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de la sesión es 650 y el costo variable es 70.]]></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argen de contribución es 580 por se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60 sesiones y 650 pesos, la utilidad es 39,000 pes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costos fijos del mes son 21,600.]]></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unto de equilibrio es 21,600 entre 580: 37.24, que se redondea a 3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7-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Armas la hoja de una sesión, distingues margen de utilidad y calculas el punto de equilibrio con la agenda real.]]></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 hoja y recalcula precio, costo variable, margen y fijos antes de dividi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sesión que vendas o que imagines. Escribe su precio, su costo variable y los costos fijos del mes. Calcula el margen, el punto de equilibrio y el margen por hora. Después prueba un cambio: sube el insumo o baja el precio. Anota qué número se movió más y qué decisión tomarías con esa informac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oja de prec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consume en cad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con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enos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aunque no haya c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s entre margen, redondeado hacia arri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la sesión entre duración del blo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oja de preci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7-costos-precio-y-punto-de-equilibrio"/>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rgen de contribución de una se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menos el costo variable. Es lo que cada sesión aporta para cubrir los costos fijos y, después, producir utilidad. En el ejemplo son 580 pes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unto de equilibrio en sesion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iendo los costos fijos del mes entre el margen de contribución de una sesión y redondeando hacia arriba. En el ejemplo: 21,600 entre 580 son 37.24, es decir, 38 sesio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ecio de 650 no deja 65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sesión consume 70 pesos de insumos, lavandería, agua y textiles. El margen es 580; la utilidad aparece después de cubrir los 21,600 de costos fij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costo variable sube a 9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baja a 560 y el equilibrio sube a 39 sesiones: 21,600 entre 560 es 38.57, que se redondea a 39. El precio de 650 ya no deja el mismo marg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micro-app sye-calculadora-cos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oner precio con númer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actualizar la hoja con tus propios datos: material, minutos, costos fijos y margen. No elige el precio por ti ni sustituye la decisión de merc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de 650 pesos deja 580 de margen, no 650 de utilidad. Con 21,600 de costos fijos, el punto de equilibrio es 38 sesiones; con 60, la utilidad es 13,200. El precio que cubre la estructura depende del volumen: con 38 sesiones necesita 638.42; con 60, 430. La hoja se fecha, se actualiza y se compara con el mes real. Para dominar este tema, calcula tu propia hoja, identifica tu punto de equilibrio y no publiques un precio que no cubra el costo variable. La micro-app sye-calculadora-costo te ayuda con la aritmética; la decisión sigue siendo tuy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C · Ley Federal de Protección al Consumidor (LFPC), arts. 7, 7 Bis, 10 y 57 (texto vigente; transcripción registrada) · https://www.ordenjuridico.gob.mx/ · consulta: 2026-10-26 · alcance: Alcance federal (México): informar y respetar precios, tarifas y condiciones; monto total visible; tarifa de los principales servicios a la vista; prohibición de cargos sin consentimiento. No fija precios ni márgen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éxico), autoridad de protección al consumidor: información, elección, seguridad, compensación y protección. Se usa para la vía de reclamo si un precio no se respeta; no fija criterios de prec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SAT-RFC · SAT, comunicado sobre inscripción al RFC (6 de mayo de 2024) · https://www.gob.mx/sat/prensa/sat-invita-a-inscribirse-en-el-rfc-a-quienes-estan-por-iniciar-su-vida-laboral-027-2024 · consulta: 2026-10-26 · alcance: Alcance federal (México): la inscripción al RFC se solicita con cita y documentos. No fija régimen fiscal, cuotas ni impuestos; se usa sólo para recordar que los impuestos no están incluidos en la hoja y se revisan apar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7-costos-precio-y-punto-de-equilibrio"/>
              </a:rPr>
              <a:t><![CDATA[Costos, precio por sesión y punto de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 No es asesoría fiscal, financiera ni de preci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2026-10-26T09:47:25Z</dcterms:created>
  <dcterms:modified xsi:type="dcterms:W3CDTF">2026-10-26T09:47:25Z</dcterms:modified>
  <dc:title>Costos, precio por sesión y punto de equilibrio</dc:title>
  <dc:description>Presentación editable del OA «Costos, precio por sesión y punto de equilibrio». Enlace: https://saludyestetica.lumbre.lat/object/sye-c43-r01-oa07-costos-precio-y-punto-de-equilibrio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