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6-inversion-y-capital-de-trabaj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versión inicial y capital de trabajo: el dinero que necesita el arranque»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versión, capital de trabajo y colchón»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de inversión: lo indispensable y lo aplazable»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de inversión: lo indispensable y lo aplazable»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de inversión: lo indispensable y lo aplazable»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pital de trabajo se calcula con meses, no con optimism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ahorro a la apertur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aso tiene su propio monto y su propio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lchón y los imprevisto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rranque por etapas: meses 1 a 3»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artidas y su natural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ezclarlas es la forma más rápida de descuadrar el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se inventa: trámites, impuestos y precio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resupuesto de arranqu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caja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el dinero que realmente puedes usar: ahorro, aportaciones comprometidas y financiamiento ya aprobado. No cuentes un préstamo que todavía no te autorizan ni el ingreso del primer mes. Esa cifra es el techo de todo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resupuesto de arranqu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epara inversión de capital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dos listas. En la primera, lo que se paga una vez: adecuación, camilla, textiles, mobiliario, señalización, depósito. En la segunda, lo que se paga cada mes: renta, servicios, administración, publicidad, insumos. No pases partidas de una lista a otra para que 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resupuesto de arranqu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alcula los meses de capital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ltiplica los costos fijos mensuales por los meses que quieres cubrir y suma los insumos iniciales. En el ejemplo son tres meses de veintiún mil seiscientos más seis mil de insumos: setenta mil ochocientos. Escribe por qué elegiste ese número de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resupuesto de arranqu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ñade el colch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erva un porcentaje o un monto para imprevistos y retrasos. En el ejemplo son doce mil pesos sobre ochenta y ocho mil de inversión. No lo uses para comprar equipo ni para cubrir un mes flojo que ya estaba en el capital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resupuesto de arranqu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el escenario de cero y la ram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cula cuánto aguanta la caja sin vender nada y luego con la rampa de sesiones. Compara el punto más bajo con la reserva. Si la caja no llega, reduce el alcance, busca un local más barato o pospone la apertura; no agregues optimismo 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resupuesto de arranqu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Fecha el presupuesto y define el punto de no re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 fecha, la fuente de cada monto y la fecha en que debes decidir. Define qué tendría que pasar para no abrir: por ejemplo, que la caja disponible no cubra la suma o que un permiso no esté confirmado. Esa regla se escribe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120,000 que no alcanz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a su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ifras hipotéticas. La inversión es 50,000 de adecuación, camilla, textiles y recepción; 32,000 de depósito y primer mes; 6,000 de señalización y lanzamiento; 12,000 de imprevistos. Total: 100,000. El capital de trabajo es tres meses de 21,600 más 6,000 de insumos: 70,800. La cifra de apertura es 170,8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120,000 que no alcanz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ram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un margen de 580 pesos por sesión, el mes uno tiene 25 sesiones: 14,500 menos 21,600 de fijos deja una pérdida de 7,100. El mes dos, 40 sesiones: 23,200 menos 21,600 deja 1,600. El mes tres, 55 sesiones: 31,900 menos 21,600 deja 10,300. La suma de los tres meses es 4,800, pero el punto más bajo es la pérdida del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120,000 que no alcanz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120,000 pesos, la dueña está 50,800 por debajo de la cifra de apertura. No resuelve el hueco con una tarjeta de crédito cara. Reduce el alcance: compra una camilla usada en buen estado, negocia un local más pequeño y pospone la decoración. Con eso baja la inversión y conserva tres meses de capital de trabajo. Abre cuando la suma esté completa, no cuando el local esté bon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iete comprobaciones antes de firmar 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con números y fechas, no con entusia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renta mensual y los insu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nta y los insumos se pagan cada mes y sostienen la operación. La camilla, la adecuación y el depósito son salidas iniciales de inversión o de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pital de trabajo se calcula con meses de costos fijos, no con compras de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6-inversion-y-capital-de-trabaj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70,8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s por 21,600 son 64,800; más 6,000 de insumos, 70,800. El capital de trabajo cubre la operación, no la compra de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3 × 21,600 = 64,800; 64,800 + 6,000 = 70,8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6-inversion-y-capital-de-trabaj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pósito suele recuperarse al terminar el contrato, si se cumplen las condiciones. Aun así, es dinero que sale de la caja al inicio y debe estar en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una salida inicial, no una inversión productiva ni un costo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6-inversion-y-capital-de-trabaj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chón está destinado a lo que no se previó. Si se gasta en equipo, deja de proteger el mes flojo o la reparación y el presupuesto pierde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l ejemplo, los 12,000 de imprevistos se separan de los 100,000 de inversión y de los 70,800 de capital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6-inversion-y-capital-de-trabaj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milla y adecuación → Inversión que se paga un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nta y servicios → Capital de trabajo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paración imprevista → Colchón de imprevi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pósito de garantía → Salida inicial recupe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sumos iniciales → Capital de trabajo de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tida tiene un momento y una función distinta dentro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6-inversion-y-capital-de-trabaj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a · meses · im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versión es inicial, el capital de trabajo es recurrente y el colchón es una reserva para lo que no se pre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l ejemplo: 100,000 de inversión, 70,800 de capital de trabajo y 12,000 de colch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6-inversion-y-capital-de-trabaj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milla profesional →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decuación del cuarto →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nta mensual → Capital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Insumos de masaje → Capital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paración imprevista → Colch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traso de un permiso → Colch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Señalización del local →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Servicios y publicidad del mes → Capital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versión se paga una vez; el capital de trabajo se repite; el colchón cubre lo im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6-inversion-y-capital-de-trabaj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 120,000 pesos cubro la camilla y la renta del primer mes, así que ya puedo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brir la camilla y un mes de renta no alcanza: falta el capital de trabajo de los meses flojos y el colchón. En el ejemplo, la cifra de apertura es 170,800 y la caja disponible es 120,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100,000 de inversión más 70,800 de capital de trabajo son 170,800; faltan 50,8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6-inversion-y-capital-de-trabaj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Haz la lista de lo que necesitarías para abrir tu estudio. Marca cada partida como inversión, capital de trabajo o colchón. Suma solo lo que ya tienes disponible y compara con la cifra de apertura. Si falta dinero, escribe qué recortarías primero sin poner en riesgo la seguridad ni la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dinero de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dinero de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inversión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inero que se paga una vez para poner el negocio en marcha: adecuación, camilla, textiles, mobiliario, señalización y depósitos. Parte se recupera y parte se g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capital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ultiplicando los costos fijos mensuales por los meses que se quieren cubrir y sumando los insumos iniciales. En el ejemplo, tres meses de 21,600 más 6,000 son 70,8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colch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cubrir lo que no se previó: una reparación, un retraso de permiso, un mes con menos citas. No se usa para comprar equipo ni para dec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abre con un solo mes de r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mes no cubre un arranque lento, una obra o una enfermedad. Cualquier retraso convierte la apertura en una deuda si no hay re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la caja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ducir el alcance, buscar un local más barato, comprar equipo usado en buen estado o posponer la apertura. No completar el hueco con deuda cara ni con opti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6-inversion-y-capital-de-trabaj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108" r:id="rId1"/>
    <p:sldLayoutId id="2482028109" r:id="rId2"/>
    <p:sldLayoutId id="2482028110" r:id="rId3"/>
    <p:sldLayoutId id="248202811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d60f8a9073f0622e43ed5c463d62c89966ce5f5f0d18fcd1.jpg"/>
  <Relationship Id="rId3" Type="http://schemas.openxmlformats.org/officeDocument/2006/relationships/hyperlink" Target="https://saludyestetica.lumbre.lat/object/sye-c43-r01-oa06-inversion-y-capital-de-trabaj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43-r01-oa06-inversion-y-capital-de-trabajo" TargetMode="External"/>
  <Relationship Id="rId4" Type="http://schemas.openxmlformats.org/officeDocument/2006/relationships/hyperlink" Target="https://saludyestetica.lumbre.lat/object/sye-c43-r01-oa06-inversion-y-capital-de-trabaj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4.jpg"/>
  <Relationship Id="rId3" Type="http://schemas.openxmlformats.org/officeDocument/2006/relationships/hyperlink" Target="https://saludyestetica.lumbre.lat/object/sye-c43-r01-oa06-inversion-y-capital-de-trabajo" TargetMode="External"/>
  <Relationship Id="rId4" Type="http://schemas.openxmlformats.org/officeDocument/2006/relationships/hyperlink" Target="https://saludyestetica.lumbre.lat/object/sye-c43-r01-oa06-inversion-y-capital-de-trabajo"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5.jpg"/>
  <Relationship Id="rId3" Type="http://schemas.openxmlformats.org/officeDocument/2006/relationships/hyperlink" Target="https://saludyestetica.lumbre.lat/object/sye-c43-r01-oa06-inversion-y-capital-de-trabajo" TargetMode="External"/>
  <Relationship Id="rId4" Type="http://schemas.openxmlformats.org/officeDocument/2006/relationships/hyperlink" Target="https://saludyestetica.lumbre.lat/object/sye-c43-r01-oa06-inversion-y-capital-de-trabajo"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hyperlink" Target="https://saludyestetica.lumbre.lat/object/sye-c43-r01-oa06-inversion-y-capital-de-trabajo"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6-inversion-y-capital-de-trabajo"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ver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ici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pit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baj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n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cesi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rranqu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3-r01-oa06-inversion-y-capital-de-trabaj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la inversión que se gasta una vez del capital que sostiene los primeros meses, construir un presupuesto de arranque con supuestos escritos y decidir cuánto colchón necesita un estudio de masajes antes de abri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finanzas de arranque: distingue inversión, capital de trabajo y colchón; arma una lista de compras y una reserva de meses con un ejemplo ficticio y supuestos declara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versión · capital de trabajo · arranque · presupuesto · colchón · masaj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rsión inicial y capital de trabajo: el dinero que necesita el arranqu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abrir un estudio de masajes o ampliar uno existente y necesitan ordenar el dinero del arranque. Requiere el curso 17 o experiencia equivalente en costos. Es formación educativa: no es asesoría fiscal, financiera ni de inversión.]]></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ciento veinte mil pesos ahorrados —caso ficticio, cifras hipotéticas—, una masajista renta un local, compra una camilla, paga el depósito y abre. El primer mes tiene veinticinco sesiones; el segundo, cuarenta; el tercero, cincuenta y cinco. En la cuenta del negocio, el tercer mes ya deja utili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rsión inicial y capital de trabajo: el dinero que necesita el arranqu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uenta personal, no: entre el depósito, los insumos, la renta de los meses flojos y una reparación, el dinero se acabó antes de que la demanda madurara. El error no fue comprar la camilla: fue tratar la inversión y el capital de trabajo como si fueran lo mismo.]]></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lo que se gasta una vez de lo que sostiene los primeros meses, escribe los supuestos y calcula cuánto colchón hace falta antes de firm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rsión, capital de trabajo y colch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rsión es el dinero que se destina a poner el negocio en marcha: adecuación, camilla, textiles, mobiliario, señalización y los depósitos que se pagan al inicio. Parte de eso se recupera o se convierte en activo; parte se gasta y no vuelve. El capital de trabajo es el dinero que sostiene la operación mientras las ventas maduran: renta, servicios, administración, insumos. El colchón es la reserva para lo que no se previó. Los tres suman la caja que hace falta para abrir, pero no se administran igual: la inversión se decide una vez y el capital de trabajo se vigila cada sem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rsión, capital de trabajo y colch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los lleva a dos errores opuestos. Uno es gastar todo en equipo y quedarse sin dinero para los meses flojos; el otro es guardar tanto que nunca se abre. La forma de evitar ambos es escribir la lista completa antes de comprar: qué se paga una vez, qué se paga cada mes y qué se reserva para imprevistos. En el ejemplo, la inversión ronda los cien mil pesos y el capital de trabajo otros setenta mil; el total es la cifra que hay que tener disponible, no la que se ve en la camilla nueva ni la que se presume frente a una clien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inversión: lo indispensable y lo aplazabl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indispensable para abrir es lo que permite dar una sesión segura y cómoda: una camilla estable, textiles suficientes para no lavar entre clientes, insumos de limpieza, un lugar con privacidad y una silla para la recepción. Lo aplazable es lo que mejora la experiencia pero no impide operar: decoración, equipo de sonido costoso, una segunda camilla, un sillón de espera amplio. El plan de compra del curso 43, lección 4, ordena esas decisiones; aquí solo se traducen a dinero y a fechas. Aplazar no es renunciar para siempre: es no poner en riesgo el capital que sostiene los primeros me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inversión: lo indispensable y lo aplazabl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ompra aplazada tiene un costo de oportunidad y un costo de reposición. Una camilla barata que se rompe en el mes tres puede costar más que la buena; un equipo de sonido caro que no se usa no mejora ninguna sesión. La pregunta útil es si la compra cambia la capacidad, la seguridad o la experiencia de una manera que el cliente note y pague. Si la respuesta es no, se puede esperar. La lista se fecha y se revisa: lo que hoy es aplazable puede volverse indispensable cuando aumente la demanda y la agenda ya no quepa en una sola camil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inversión: lo indispensable y lo aplazabl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uma y qué deja fuera este presupuesto]]></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cula inversión, capital de trabajo y colchón con cifras hipotéticas. Es material de carácter educativo y no sustituye una valoración profesional: no calcula impuestos, cuotas, permisos ni financiamiento, y no es asesoría fiscal ni financier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chón no es para comprar equip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serva de imprevistos se queda quieta hasta que hay un imprevisto. Si se usa para una segunda camilla o para decorar, el mes flojo se paga con deuda o con el ci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inversión: lo indispensable y lo aplazabl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de los cero cliente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gunta cuántos meses aguanta la caja sin vender una sola sesión. Ese número, multiplicado por los costos fijos, es tu capital de trabajo real; lo demás es optimism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pital de trabajo se calcula con meses, no con optim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ital de trabajo se estima multiplicando los costos fijos mensuales por el número de meses que se quiere cubrir, y sumando los insumos iniciales. En el ejemplo, los fijos son veintiún mil seiscientos pesos al mes; tres meses son sesenta y cuatro mil ochocientos; más seis mil de insumos, setenta mil ochocientos. ¿Por qué tres meses y no uno? Porque la demanda de un estudio nuevo tarda en estabilizarse y porque un mes con gripe, una obra o una mudanza pueden dejar la agenda vacía. Tres es un supuesto didáctico, no una regla universal: cada negocio decide cuántos meses puede soste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pital de trabajo se calcula con meses, no con optim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álculo se puede probar con un mes de cero sesiones: si la caja aguanta los fijos sin vender nada, el colchón es real; si no, es una esperanza. También se prueba con el escenario de arranque: veinticinco, cuarenta y cincuenta y cinco sesiones en los tres primeros meses. Con un margen de quinientos ochenta pesos por sesión, el primer mes deja una pérdida de siete mil cien pesos, el segundo una ganancia de mil seiscientos y el tercero diez mil trescientos. La suma es positiva, pero el punto más bajo es el que define cuánto dinero hay que tener a ma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pital de trabajo se calcula con meses, no con optimismo]]></a:t>
            </a:r>
          </a:p>
        </p:txBody>
      </p:sp>
      <p:pic>
        <p:nvPicPr>
          <p:cNvPr id="3" name="" descr="Del ahorro a la apertura en cinco pasos">
            <a:hlinkClick r:id="rId3" tooltip="Del ahorro a la apertur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aso tiene su propio monto y su propio reloj.]]></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6-inversion-y-capital-de-trabaj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lchón y los imprevis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lchón no es un fondo secreto ni una ganancia escondida: es dinero apartado para lo que no se puede prever. En el ejemplo se añaden doce mil pesos a la inversión, un trece punto seis por ciento de los ochenta y ocho mil de compras y adecuación. Ese porcentaje no es una norma: es una decisión conservadora para una obra pequeña. Sirve para una reparación, un cambio de cerradura, un anuncio que no salió o un mes con menos citas. Si no se usa, no se celebra: se revisa si el monto sigue siendo suficien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lchón y los imprevis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imprevistos que no son técnicos sino de calendario. Un permiso que tarda, un proveedor que no entrega la camilla, una persona que no puede empezar hasta que termine otro contrato. Por eso el calendario de apertura y el presupuesto se leen juntos: un retraso de dos semanas no solo pospone la primera sesión, también consume renta y servicios. El colchón cubre ese hueco; el capital de trabajo cubre la operación cuando por fin empieza. Ninguno de los dos sustituye la venta: son el tiempo que se compra para que la venta lleg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lchón y los imprevis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o de arranque del caso ficticio. La suma de las cinco partidas es 170,800 pesos; no incluye impuestos, cuotas ni permisos, que se revisan apar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4314825"/>
                <a:gridCol w="1676400"/>
                <a:gridCol w="2124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nto (MX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cuación, camilla, textiles y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ósito y primer mes de r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 in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ización y lanz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evistos sobre 88,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ch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ital de trabajo: 3 meses de fijos + insu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0,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oper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rranque por etapas: meses 1 a 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ranque se puede escribir como una rampa, no como un interruptor. En el ejemplo, el mes uno tiene veinticinco sesiones, el dos cuarenta y el tres cincuenta y cinco; el cuarto ya se acerca a sesenta, que es la capacidad comercial planeada. Esa rampa no es una promesa: es un escenario para probar si el dinero alcanza. Si el mes uno trae quince sesiones en lugar de veinticinco, la pérdida crece; si trae treinta y cinco, el hueco se cierra antes. El presupuesto sirve para ver ambos lados y decidir con qué margen se quiere abri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rranque por etapas: meses 1 a 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ampa también ayuda a decidir compras y contrataciones. No se compra la segunda camilla por si acaso; se compra cuando la agenda planeada la necesita y el margen la paga. No se contrata a otra persona para llenar un mes flojo; se contrata cuando la demanda supera la capacidad de una sola persona de forma sostenida. El curso 44 desarrolla la operación y el equipo; aquí la pregunta es solo de dinero: qué se paga ahora, qué se paga después y qué se reserva. La respuesta cambia con cada mes, por eso el presupuesto se revi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rranque por etapas: meses 1 a 3]]></a:t>
            </a:r>
          </a:p>
        </p:txBody>
      </p:sp>
      <p:pic>
        <p:nvPicPr>
          <p:cNvPr id="3" name="" descr="Cuatro partidas y su naturaleza">
            <a:hlinkClick r:id="rId3" tooltip="Cuatro partidas y su naturalez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ezclarlas es la forma más rápida de descuadrar el arranqu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6-inversion-y-capital-de-trabajo"/>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inventa: trámites, impuestos y preci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de arranque no incluye una cifra inventada de impuestos, cuotas ni permisos. Esos montos dependen del régimen fiscal, de la entidad, del municipio y del tipo de servicio; se revisan con un contador y con la autoridad, y el curso 46 los ordena por capas. Lo que sí se puede hacer es reservar una partida con nombre propio —trámites y permisos— y actualizarla cuando se tenga la información oficial. Una partida vacía es más honesta que un número inventado, siempre que se sepa que hay que llenarla antes de abr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inventa: trámites, impuestos y preci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mismo vale para el precio: la hoja de costos de la lección 7 de este curso calcula un piso, no un precio de mercado. El precio final se decide con la demanda, la competencia y la propuesta, y se publica completo. La Ley Federal de Protección al Consumidor obliga a informar y respetar las condiciones ofrecidas; un depósito o un anticipo también son condiciones y deben explicarse antes de cobrarlos. El presupuesto no promete rentabilidad: ordena el dinero para que la decisión de abrir no dependa de una corazona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inventa: trámites, impuestos y precios · Procedimiento: armar el presupuesto de arranque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caja disponibl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dinero que realmente puedes usar: ahorro, aportaciones comprometidas y financiamiento ya aprobado. No cuentes un préstamo que todavía no te autorizan ni el ingreso del primer mes. Esa cifra es el techo de todo el presupues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inventa: trámites, impuestos y precios · Procedimiento: armar el presupuesto de arranque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inversión de capital de trabaj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dos listas. En la primera, lo que se paga una vez: adecuación, camilla, textiles, mobiliario, señalización, depósito. En la segunda, lo que se paga cada mes: renta, servicios, administración, publicidad, insumos. No pases partidas de una lista a otra para que cuad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inventa: trámites, impuestos y precios · Procedimiento: armar el presupuesto de arranque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los meses de capital de trabaj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iplica los costos fijos mensuales por los meses que quieres cubrir y suma los insumos iniciales. En el ejemplo son tres meses de veintiún mil seiscientos más seis mil de insumos: setenta mil ochocientos. Escribe por qué elegiste ese número de me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inventa: trámites, impuestos y precios · Procedimiento: armar el presupuesto de arranque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ñade el colch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erva un porcentaje o un monto para imprevistos y retrasos. En el ejemplo son doce mil pesos sobre ochenta y ocho mil de inversión. No lo uses para comprar equipo ni para cubrir un mes flojo que ya estaba en el capital de trabaj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inventa: trámites, impuestos y precios · Procedimiento: armar el presupuesto de arranque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el escenario de cero y la ramp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cuánto aguanta la caja sin vender nada y luego con la rampa de sesiones. Compara el punto más bajo con la reserva. Si la caja no llega, reduce el alcance, busca un local más barato o pospone la apertura; no agregues optimismo a la ho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inventa: trámites, impuestos y precios · Procedimiento: armar el presupuesto de arranque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echa el presupuesto y define el punto de no retorn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fecha, la fuente de cada monto y la fecha en que debes decidir. Define qué tendría que pasar para no abrir: por ejemplo, que la caja disponible no cubra la suma o que un permiso no esté confirmado. Esa regla se escribe antes de firm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inventa: trámites, impuestos y precios · Caso ficticio: los 120,000 que no alcanzaron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um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ifras hipotéticas. La inversión es 50,000 de adecuación, camilla, textiles y recepción; 32,000 de depósito y primer mes; 6,000 de señalización y lanzamiento; 12,000 de imprevistos. Total: 100,000. El capital de trabajo es tres meses de 21,600 más 6,000 de insumos: 70,800. La cifra de apertura es 170,80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inventa: trámites, impuestos y precios · Caso ficticio: los 120,000 que no alcanzaron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amp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 margen de 580 pesos por sesión, el mes uno tiene 25 sesiones: 14,500 menos 21,600 de fijos deja una pérdida de 7,100. El mes dos, 40 sesiones: 23,200 menos 21,600 deja 1,600. El mes tres, 55 sesiones: 31,900 menos 21,600 deja 10,300. La suma de los tres meses es 4,800, pero el punto más bajo es la pérdida del prime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inventa: trámites, impuestos y precios · Caso ficticio: los 120,000 que no alcanzaron · Paso 3 de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120,000 pesos, la dueña está 50,800 por debajo de la cifra de apertura. No resuelve el hueco con una tarjeta de crédito cara. Reduce el alcance: compra una camilla usada en buen estado, negocia un local más pequeño y pospone la decoración. Con eso baja la inversión y conserva tres meses de capital de trabajo. Abre cuando la suma esté completa, no cuando el local esté boni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inventa: trámites, impuestos y precios]]></a:t>
            </a:r>
          </a:p>
        </p:txBody>
      </p:sp>
      <p:pic>
        <p:nvPicPr>
          <p:cNvPr id="3" name="" descr="Siete comprobaciones antes de firmar el local">
            <a:hlinkClick r:id="rId3" tooltip="Siete comprobaciones antes de firmar el local"/>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con números y fechas, no con entusiasm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6-inversion-y-capital-de-trabajo"/>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la camilla como capital de trabajo. La camilla es inversión: se paga una vez y no se repone cada mes. El capital de trabajo es la renta, los servicios y los insumos que sostienen la operación. Mezclarlos hace creer que el dinero alcanza cuando ya se gastó.]]></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ir con un solo mes de renta. Un mes no cubre un arranque lento, una obra o una enfermedad. El número de meses es una decisión, pero uno es el más frágil: cualquier retraso convierte la apertura en una deu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colchón para comprar equipo. El colchón existe para lo que no se previó. Si se gasta en una segunda camilla o en decoración, deja de ser reserva y se convierte en una compra más. El imprevisto llega igual, pero sin dinero para atenderl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ar impuestos o permisos con un número inventado. Los montos dependen del régimen, la entidad y el municipio. Una cifra inventada da falsa precisión y puede llevar a abrir sin reserva. Se deja una partida con nombre y se llena con información oficial antes de firm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aja disponible no cubre la inversión más el capital de trabajo, se reduce el alcance o se pospone la apertura; no se completa con deuda car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pital de trabajo no cubre al menos tres meses de costos fijos, no se firma un contrato de renta larg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compra no cambia la capacidad, la seguridad o la experiencia de forma perceptible, se aplaz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mes cierra por debajo de veinticinco sesiones, se extiende el colchón y se revisa la propuesta antes de comprar más equip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ermiso o un trámite no tiene monto y plazo oficiales, se reserva una partida y se confirma antes de abrir; no se inven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esupuesto no alcanza, no se resuelve con un crédito rápido sin revisar la tasa y la capacidad de pago; se consulta con un asesor financiero. Las obligaciones fiscales, laborales y de seguridad social se revisan con un contador o especialista y en el curso 46; esta lección no las calcula ni las inventa. Si el negocio ya abrió y la caja no cubre los costos fijos, se activa el plan de la lección 8 de este curso. Si la preocupación por el dinero afecta el sueño o la salud, se busca apoyo profesional; esta lección no diagnostica ni sustituye esa ayu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partidas es capital de trabajo y no invers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milla nuev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decuación del local]]></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renta mensual y los insumo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epósito de garantí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costos fijos son 21,600 al mes y los insumos iniciales 6,000. ¿Cuánto capital de trabajo hay para tres mes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27,600]]></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64,800]]></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70,800]]></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100,00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epósito de garantía del local es un gasto que nunca se recupe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lchón de imprevistos sirve para comprar una segunda camilla si sobra din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rtida con su naturalez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illa y adecu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nta y servici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paración imprevis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pósito de garantí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nsumos iniciale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pital de trabajo mensu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lchón de imprevist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alida inicial recuperabl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pital de trabajo de arranqu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nversión que se paga una vez]]></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nversión se paga ___ vez; el capital de trabajo se calcula por ___. El colchón cubre lo ___ y no se gasta en equip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artida según el grupo del presupuesto al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vers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pital de trabaj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lch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illa profesional]]></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decuación del cuar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nta mensu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nsumos de masaj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paración imprevist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traso de un permis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Señalización del local]]></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Servicios y publicidad del mes]]></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mo la adecuación, la camilla, los textiles y el depósito.]]></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culo tres meses de costos fijos y les sumo los insumos iniciales.]]></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120,000 pesos cubro la camilla y la renta del primer mes, así que ya puedo abrir.]]></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arto un colchón para retrasos y reparacion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o la cifra de apertura con la caja disponible antes de firm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3-r01-oa06-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3-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3-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3-r01-oa06-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eparas inversión, capital de trabajo y colchón, y sabes si la caja disponible alcanza para abrir sin depender del primer mes.]]></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l presupuesto y separa las cinco partidas en las tres categorías antes de volver a sum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z la lista de lo que necesitarías para abrir tu estudio. Marca cada partida como inversión, capital de trabajo o colchón. Suma solo lo que ya tienes disponible y compara con la cifra de apertura. Si falta dinero, escribe qué recortarías primero sin poner en riesgo la seguridad ni la limpiez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dinero de arranqu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781300"/>
                <a:gridCol w="533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que se paga una vez para poner el negocio en mar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ital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es de costos fijos más insumos ini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ch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para imprevistos y retr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 de ap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rsión más capital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no re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escrita para posponer la ap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dinero de arranqu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3-r01-oa06-inversion-y-capital-de-trabajo"/>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quedarse sin caj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inversión inici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quedarse sin caj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inero que se paga una vez para poner el negocio en marcha: adecuación, camilla, textiles, mobiliario, señalización y depósitos. Parte se recupera y parte se gas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quedarse sin caj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capital de trabaj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quedarse sin caj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ultiplicando los costos fijos mensuales por los meses que se quieren cubrir y sumando los insumos iniciales. En el ejemplo, tres meses de 21,600 más 6,000 son 70,80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quedarse sin caj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colch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quedarse sin caj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ubrir lo que no se previó: una reparación, un retraso de permiso, un mes con menos citas. No se usa para comprar equipo ni para decor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quedarse sin caj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abre con un solo mes de ren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quedarse sin caj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mes no cubre un arranque lento, una obra o una enfermedad. Cualquier retraso convierte la apertura en una deuda si no hay reserv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quedarse sin caj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la caja no alcanz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quedarse sin caj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ucir el alcance, buscar un local más barato, comprar equipo usado en buen estado o posponer la apertura. No completar el hueco con deuda cara ni con optimism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ir un estudio de masajes requiere dos bolsas distintas: una para lo que se compra una vez y otra para lo que sostiene la operación mientras llegan las clientas. En el ejemplo, la inversión es 100,000 pesos, el capital de trabajo 70,800 y la cifra de apertura 170,800. Con 120,000 no se abre: se recorta el alcance o se pospone. El colchón no se gasta en equipo y los trámites no se inventan. Para dominar este tema, escribe tu cifra de apertura, compárala con tu caja real y define hoy qué harías si no alcanz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C · Ley Federal de Protección al Consumidor (LFPC), arts. 7, 42 y 57 (texto vigente; transcripción registrada) · https://www.ordenjuridico.gob.mx/ · consulta: 2026-10-26 · alcance: Alcance federal (México): informar y respetar precios, tarifas y condiciones; entregar el servicio conforme a lo ofrecido. Se usa para depósitos y anticipos como condiciones del servicio; no fija montos ni plaz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Alcance federal (México), autoridad de protección al consumidor: información, elección, seguridad, compensación y protección. No fija criterios de inversión ni de rentabilida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FEPRIS-AVISO · COFEPRIS, aviso de funcionamiento y responsable sanitario · https://www.gob.mx/cofepris/acciones-y-programas/aviso-de-funcionamiento-de-responsable-sanitario-y-de-modificacion-o-baja · consulta: 2026-10-26 · alcance: Alcance federal (México), materia sanitaria: describe el aviso de funcionamiento para establecimientos de servicios de salud. No se afirma que todo estudio de masaje de bienestar lo requiera; el supuesto concreto se confirma en el curso 4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SAT-RFC · SAT, comunicado sobre inscripción al RFC (6 de mayo de 2024) · https://www.gob.mx/sat/prensa/sat-invita-a-inscribirse-en-el-rfc-a-quienes-estan-por-iniciar-su-vida-laboral-027-2024 · consulta: 2026-10-26 · alcance: Alcance federal (México): la inscripción al RFC se solicita con cita y documentos. No fija régimen fiscal, cuotas, impuestos ni montos; no se usa para presupuestar una cifr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6-inversion-y-capital-de-trabajo"/>
              </a:rPr>
              <a:t><![CDATA[Inversión inicial y capital de trabajo: el dinero que necesita el arranq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Cifras hipotéticas con fines didácticos. No es asesoría fiscal, financiera ni de invers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2026-10-26T10:50:35Z</dcterms:created>
  <dcterms:modified xsi:type="dcterms:W3CDTF">2026-10-26T10:50:35Z</dcterms:modified>
  <dc:title>Inversión inicial y capital de trabajo: el dinero que necesita el arranque</dc:title>
  <dc:description>Presentación editable del OA «Inversión inicial y capital de trabajo: el dinero que necesita el arranque». Enlace: https://saludyestetica.lumbre.lat/object/sye-c43-r01-oa06-inversion-y-capital-de-trabajo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