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5-capacidad-y-tiemp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acidad real: la agenda que cabe en un dí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sesión no dura lo que dice el reloj»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dministración también ocupa la camill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dministración también ocupa la camill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administración también ocupa la camill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pacidades: teórica, operativa y comercial»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apacidades: teórica, operativa y comercial»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reloj de pared al bloque que se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tramos que ocupan el mismo día y casi nunca aparecen en el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es y la semana: cómo se repart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anso, limpieza y lavandería: lo que no se v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formas de contar la mis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una responde una pregunta distinta y ninguna es una meta de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der la agenda sin prometer imposible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ronometra una ses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una cita real y mide desde que la persona entra hasta que sale del local. Anota el contacto, el cambio de ropa, la limpieza, el registro y el descanso. Si no tienes una cita, usa la duración anunciada y añade los tramos con un reloj.]]></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uma el bloque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todos los tramos que ocupa esa cita, no solo el contacto. En el ejemplo son noventa minutos. Ese número es el que se reserva en la agenda y el que se usa para calcular cuántas cab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ide la administración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a semana, anota el tiempo de mensajes, confirmaciones, cobros, pedidos, lavandería y cierre de caja. Saca el promedio diario. No lo mezcles con el tiempo de camilla ni lo cuentes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lcula la capacidad ope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ta a los minutos abiertos la administración y las pausas. Divide el resultado entre el bloque real y redondea hacia abajo, porque no se vende media sesión. En el ejemplo: 480 menos 75 son 405; 405 entre 90 son 4.5; cabe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plica una ocupación rea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 la capacidad operativa por la ocupación que ya tuviste o por un escenario conservador. Pasa el resultado a semanas y meses. Elige una cifra de planeación menor que el techo para dejar hol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medir la capacidad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ublica la agenda y la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os días, las franjas, la duración y el tiempo de gracia. Decide qué pasa con retrasos, cancelaciones y solicitudes de tiempo extra. La agenda publicada debe coincidir con el bloque que realmente puedes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ía que no cabía en sei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día que se lle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ifras hipotéticas. Renata agenda seis sesiones de sesenta minutos seguidas, de nueve a quince. No cuenta el cambio, la limpieza, el descanso ni la administración. A las once ya lleva veinte minutos de retraso; a las tres solo ha atendido cuatro personas. La limpieza se hace a medias y la última cita termina a las nueve y media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ía que no cabía en sei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cuenta del bl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ía de ocho horas tiene 480 minutos. Renata necesita 45 de administración y 30 de pausa: quedan 405. Cada sesión ocupa 90 minutos: 60 de contacto, 5 de cambio, 15 de limpieza y 10 de descanso y notas. 405 entre 90 es 4.5; como no se vende media sesión, caben cuatro. Cuatro sesiones usan 360 minutos; con los 75 de administración y pausa, el día llega a 435 y deja 45 de hol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ía que no cabía en sei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publica sesiones de sesenta minutos, pero agenda bloques de noventa y acepta un máximo de cuatro al día. Con veintidós días, el techo operativo es 88 sesiones; al 75 por ciento de ocupación, 66; para planear, elige 60. Las citas que no caben van a lista de espera. Antes de ampliar el horario, revisa si la hora extra paga la renta y el cansancio; no vuelve a vender seis sesiones en un día de ocho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antes de publicar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con el reloj y la hoja, no con la intu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90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0 de contacto más 5 de cambio, 15 de limpieza y 10 de descanso y notas son 90 minutos. Ese es el bloque que se reserva, aunque el anuncio diga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ma de los cuatro tramos es la base del cálculo de capacidad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5-capacidad-y-tiemp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4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480 menos 75 son 405; 405 entre 90 es 4.5. Como no se vende media sesión, caben 4. Si se agendan 5, se invaden la pausa o la administ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4 por 90 son 360; más 75 de administración y pausa, 435; quedan 45 minutos de hol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5-capacidad-y-tiemp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álculo ignora el cambio, la limpieza, el descanso y la administración. Con el bloque de 90 minutos y los tiempos diarios, el ejemplo solo permite cuatro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480 entre 60 da 8, pero 480 menos 75 entre 90 da 4.5, que se redondea 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5-capacidad-y-tiemp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manda no llena todos los días ni todas las franjas. La capacidad comercial usa la ocupación observada o un escenario conservador para plan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ejemplo, 88 sesiones operativas al 75 por ciento dan 66; para planear se eligen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5-capacidad-y-tiemp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loque real → Sesión, cambio, limpieza y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acidad teórica → Horas abiertas entre duración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acidad operativa → Bloques que caben tras administración y pau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cupación → Proporción de la capacidad que se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lgura → Tiempo libre para retrasos e imprevi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cepto se calcula en un paso distinto y no se sustituye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5-capacidad-y-tiemp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mpieza · administración · 6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mpieza y la administración son tiempos reales. La ocupación se aplica al techo operativo, no al teó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60 + 5 + 15 + 10 = 90; 480 − 45 − 30 = 405; 88 × 0.75 = 6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5-capacidad-y-tiemp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impieza de la camilla entre clientes → Se descuenta de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nfirmación de citas del día siguiente → Se descuenta de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scanso entre sesiones → Se descuenta de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mbio de ropa y cobertura → Se descuenta de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ago de la publicidad del mes → No se descuenta de la capacidad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nta del local → No se descuenta de la capacidad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mpra de una camilla nueva → No se descuenta de la capacidad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Revisión del contrato de internet → No se descuenta de la capacidad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pacidad diaria se consume con tareas que ocupan minutos del día, no con decisiones de ga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5-capacidad-y-tiemp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cada sesión dura 60 minutos, agendo 8 citas en un día de 8 horas y limpio entre 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gendar 8 citas ignora el cambio, la limpieza, el descanso y la administración. El bloque real es de 90 minutos y el día solo permite 4 sesiones en el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480 menos 75 de administración y pausa son 405; 405 entre 90 es 4.5, que se redondea 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5-capacidad-y-tiemp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a semana real de tu agenda o una semana imaginada. Anota cuántas sesiones hiciste, cuánto tiempo de limpieza y administración quedó fuera de la hoja y a qué hora terminaste. Después calcula cuántas sesiones cabrían con un bloque completo y escribe qué cambiarías primero: el horario, la duración o la política de c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agen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agend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sesión de 60 minutos ocupa 90 en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demás del contacto hay cambio de ropa, limpieza de camilla, descanso y notas. Ese bloque completo es el que se reserva para no correr la siguiente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capacidad teórica y ope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teórica divide las horas abiertas entre la duración de la sesión y no descuenta nada. La operativa resta administración, pausas y el bloque real; es la que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la capacidad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ultiplicando la capacidad operativa por una ocupación realista, observada o conservadora. No se usa el cien por ciento del t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la demanda supera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bir el precio, abrir otra franja o derivar a alguien de confianza. Apretar más citas en el mismo día no es una opción: rompe la limpieza y 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administración se descuenta de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ocupa minutos del mismo día: mensajes, cobros, pedidos, lavandería y cierre de caja. Si no se agenda, se hace de noche o se come l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5-capacidad-y-tiemp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8187" r:id="rId1"/>
    <p:sldLayoutId id="2482028188" r:id="rId2"/>
    <p:sldLayoutId id="2482028189" r:id="rId3"/>
    <p:sldLayoutId id="248202819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a3c0d4b5165711a911c46e9240f0a6e57004eef00d98ad11.jpg"/>
  <Relationship Id="rId3" Type="http://schemas.openxmlformats.org/officeDocument/2006/relationships/hyperlink" Target="https://saludyestetica.lumbre.lat/object/sye-c43-r01-oa05-capacidad-y-tiemp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3-r01-oa05-capacidad-y-tiempos" TargetMode="External"/>
  <Relationship Id="rId4" Type="http://schemas.openxmlformats.org/officeDocument/2006/relationships/hyperlink" Target="https://saludyestetica.lumbre.lat/object/sye-c43-r01-oa05-capacidad-y-tiemp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43-r01-oa05-capacidad-y-tiempos" TargetMode="External"/>
  <Relationship Id="rId4" Type="http://schemas.openxmlformats.org/officeDocument/2006/relationships/hyperlink" Target="https://saludyestetica.lumbre.lat/object/sye-c43-r01-oa05-capacidad-y-tiempo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43-r01-oa05-capacidad-y-tiempos" TargetMode="External"/>
  <Relationship Id="rId4" Type="http://schemas.openxmlformats.org/officeDocument/2006/relationships/hyperlink" Target="https://saludyestetica.lumbre.lat/object/sye-c43-r01-oa05-capacidad-y-tiempo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hyperlink" Target="https://saludyestetica.lumbre.lat/object/sye-c43-r01-oa05-capacidad-y-tiempo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5-capacidad-y-tiempo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pac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ge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b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3-r01-oa05-capacidad-y-tiemp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cuántas sesiones caben de verdad en una semana de trabajo sumando el tiempo de la sesión, la limpieza, el descanso y la administración, y decidir una agenda que no venda más horas de las que existe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operación para un negocio de masajes: mide el bloque completo de cada sesión, descuenta la administración y las pausas, y compara capacidad teórica, operativa y comercial con un ejemplo fictic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genda · capacidad · tiempos · limpieza · administración · masaj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acidad real: la agenda que cabe en un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ya dan masajes o quieren abrir un estudio pequeño y necesitan planear su agenda. Requiere haber leído el curso 17 o tener experiencia equivalente en costos. Es formación educativa: no es asesoría laboral, fiscal ni sanitaria.]]></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caso ficticio, cifras hipotéticas— abre su estudio a las nueve de la mañana con seis citas de una hora. En su cabeza, seis por sesenta son seis horas: debería terminar a las tres. A las nueve y media de la noche sigue en el local, con la última persona esperando y la camilla sin cambi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acidad real: la agenda que cabe en un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 cita y cita hubo que vestirse, limpiar, lavarse las manos, anotar, contestar mensajes y comer algo de pie. Nadie le pagó esas horas y ninguna aparecía en la agenda. El problema no fue la demanda: fue haber contado la sesión y no el bloque completo que la sesión ocup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mide ese bloque, descuenta la administración y las pausas, y calcula cuántas sesiones caben de verdad en una semana. Los supuestos se escriben para poder repetir la cuen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sión no dura lo que dice el reloj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de masaje de sesenta minutos suele venderse como una hora de contacto. Alrededor de esa hora hay un cambio de ropa y cobertura, una limpieza de camilla y superficies, un registro breve y un descanso para la persona y para quien atiende. En el ejemplo de esta lección, el bloque completo suma noventa minutos: sesenta de contacto, cinco de cambio, quince de limpieza y diez de descanso y notas. Ese bloque es el que se reserva en la agenda, no la hora que se anuncia. La diferencia entre una cifra y otra es la que convierte un día ordenado en una fila de personas esperan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sesión no dura lo que dice el reloj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no es un adorno del servicio: es parte de lo que se promete cuando se dice que la camilla está lista para la siguiente persona. Si se recorta, el riesgo no es solo de higiene: también se corre la siguiente cita y se acumula retraso. El descanso de diez minutos cumple dos funciones: permite registrar lo relevante mientras está fresco y evita que la persona salga del estudio sin un cierre. El cambio de cinco minutos parece poco, pero sin él la persona viste a la carrera o espera cubierta mientras se limpia. Ninguno de esos tramos se elimina por buena voluntad: se pueden acortar con un protocolo eficiente, nunca a costa de la segurid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dministración también ocupa la camil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las citas, el negocio consume tiempo en tareas que no se ven: confirmar, responder mensajes, cobrar, pedir insumos, separar textiles, revisar la agenda del día siguiente y cuadrar la caja. En el ejemplo se reservan cuarenta y cinco minutos diarios para esa carga. No es tiempo de camilla, pero sale del mismo día. Si no se agenda, se hace de noche o se come el descanso; en ambos casos la capacidad real baja y el cansancio sube. La administración no es un extra que aparece cuando hay clientes: existe también en los días flojos y hay que contar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dministración también ocupa la camil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 medirla es simple: durante una semana, anotar cada bloque de tareas administrativas con inicio y fin, sin sumar el tiempo de las sesiones. El promedio de esos días es el que se descuenta. En un estudio pequeño puede bastar una hora al día; en uno con más agenda, dos. El número no se copia de otro negocio: se mide. Cuando la administración crece porque hay más citas, conviene revisar si sigue cabiendo en el mismo día o si necesita su propio bloque, aunque no produzca ingresos direct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dministración también ocupa la camil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lcula y qué no calcula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lcula capacidad con supuestos escritos. Es material de carácter educativo y no sustituye una valoración profesional: no fija horarios, precios ni obligaciones laborales, y no es asesoría fiscal ni de seguridad social. Las cifras son hipotéticas y sirven para mostrar el método, no para copiarlas como si fueran un estándar del sec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administración también ocupa la camil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impieza y el descanso no son tiempos recuperables]]></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cita no cabe con el cambio, la limpieza y el descanso, no cabe. Recortar esos tramos traslada el costo a la siguiente persona, a la higiene o al cuerpo de quien atiende.]]></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genda espejo]]></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 durante dos semanas la agenda que planeaste con la que realmente ocurrió. La diferencia entre las dos es tu capacidad verdadera, no la que aparece en la hoja de cálcul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pacidades: teórica, operativa y comerci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teórica es la que sale de dividir las horas abiertas entre la duración de la sesión, sin descontar nada: en un día de ocho horas y sesiones de sesenta minutos, ocho. Es un techo que no se puede sostener porque ignora el cambio, la limpieza, la administración y el descans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operativa resta esos tiempos: ocho horas son cuatrocientos ochenta minutos; menos cuarenta y cinco de administración y treinta de pausa quedan cuatrocientos cinco; divididos entre bloques de noventa, cuatro con cincuenta. Como no se vende media sesión, caben cuat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pacidades: teórica, operativa y comerci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comercial es la operativa multiplicada por una ocupación realista, no por el cien por cie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pacidades: teórica, operativa y comerci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cupación realista se calcula con los meses anteriores o con un escenario conservador si el negocio es nuevo. En el ejemplo se usa setenta y cinco por ciento: cuatro sesiones diarias por veintidós días dan ochenta y ocho al mes; al setenta y cinco por ciento, sesenta y seis. Para planear se elige una cifra menor, sesenta, porque la demanda no se reparte igual todos los días y porque hace falta holgura para enfermar, para un retraso o para una reparación. La capacidad comercial no es una meta de ventas: es el número de citas que se pueden atender sin romper la limpieza ni el descan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apacidades: teórica, operativa y comercial]]></a:t>
            </a:r>
          </a:p>
        </p:txBody>
      </p:sp>
      <p:pic>
        <p:nvPicPr>
          <p:cNvPr id="3" name="" descr="Del reloj de pared al bloque que se agenda">
            <a:hlinkClick r:id="rId3" tooltip="Del reloj de pared al bloque que se agend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tramos que ocupan el mismo día y casi nunca aparecen en el anun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5-capacidad-y-tiemp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s y la semana: cómo se repar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s de cuatro semanas y cinco días laborables tiene veintidós días de atención. Con cuatro sesiones por día, el techo operativo es ochenta y ocho; con sesenta citas planeadas, la agenda queda al sesenta y ocho por ciento de ese techo. Esa holgura no es dinero perdido: es el espacio donde caben una cita que se alarga, una persona que llega tarde o una tarde con más demanda. Si el negocio trabaja seis días, el cálculo cambia; si cierra dos, también. Lo importante es que el número de días y el horario se escriban antes de prometer una cita, no despué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s y la semana: cómo se repar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no se reparte en partes iguales. En un estudio de masajes suele haber tardes y sábados con más demanda y mañanas flojas. Por eso conviene mirar la agenda por franjas y no solo por el total: quizá caben cuatro sesiones el jueves y solo dos el martes. Esa diferencia permite ofrecer horarios con precio distinto, abrir solo las franjas que se llenan o reservar la mañana para administración y lavandería. La capacidad es un promedio, pero la decisión se toma franja por franja; vender un martes vacío con el mismo esfuerzo que un sábado lleno puede ser más caro de lo que pare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s y la semana: cómo se repar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se va un día de ocho horas con cuatro sesiones. Quedan cuarenta y cinco minutos de holgura para retrasos; las cifras son hipotétic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676525"/>
                <a:gridCol w="1362075"/>
                <a:gridCol w="4076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inu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mpl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ones: 4 por 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efectivo con 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y cobertura: 4 por 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stirse, acomodar y cuidar la 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4 por 1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lla, superficies y textiles entre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nso y notas: 4 por 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y recuperación entre c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676525"/>
                <a:gridCol w="1362075"/>
                <a:gridCol w="4076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inu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impl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ción y p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sajes, cobros, pedidos y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 limpieza y lavandería: lo que no se 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avandería es la tarea que más sorpresas da. Si se lava en casa, el tiempo de cargar, tender y doblar no aparece en la agenda; si se externaliza, aparece como costo variable y como plazo de entrega. En cualquier caso, hacen falta juegos suficientes para no lavar entre dos clientes. La lección de higiene del curso 42 desarrolla el cambio de textiles y la limpieza de superficies; aquí basta con saber que ese tiempo existe y que se resta de la capacidad. Un estudio que no tiene textiles suficientes compensa con retrasos o con una limpieza apur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 limpieza y lavandería: lo que no se 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anso entre sesiones también protege al prestador. El curso 34 trabaja la ergonomía y la carga diaria; esta lección solo lo traduce a agenda: si no se deja un bloque, la fatiga se acumula y la calidad baja. No se trata de descansar por comodidad, sino de sostener la atención y el cuidado de las manos durante toda la jornada. Un día con cuatro sesiones bien espaciadas puede ser más productivo que uno con seis pegadas, porque el segundo termina con errores, retrasos y una persona que no vuelve. La capacidad incluye el tiempo de recuper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 limpieza y lavandería: lo que no se ve]]></a:t>
            </a:r>
          </a:p>
        </p:txBody>
      </p:sp>
      <p:pic>
        <p:nvPicPr>
          <p:cNvPr id="3" name="" descr="Tres formas de contar la misma semana">
            <a:hlinkClick r:id="rId3" tooltip="Tres formas de contar la misma semana"/>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una responde una pregunta distinta y ninguna es una meta de ven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5-capacidad-y-tiempo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la agenda sin prometer imposib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se convierte en una regla comercial: no se acepta una cita si no cabe el bloque completo, no se promete una duración que no se va a respetar y no se vende una sesión adicional a costa de la limpieza o del descanso. La Ley Federal de Protección al Consumidor obliga a informar y respetar las condiciones ofrecidas; si se anuncia una sesión de sesenta minutos, eso es exactamente lo que se entrega, ni más ni menos. Una agenda que acepta de más no es un signo de éxito: es una promesa que se rompe en la tercera cita y una clienta que no vuel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la agenda sin prometer imposib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demanda supera la capacidad, hay tres caminos honestos: subir el precio, abrir otra franja o derivar a alguien de confianza. Apretar más citas en el mismo día no es un cuarto camino: es vender un servicio que no se puede dar. La lista de espera también ayuda: muestra la demanda real y permite llenar una cancelación sin improvisar. Antes de ampliar horario, conviene revisar la hoja de costos del curso 17 para saber si la hora extra paga la renta, la limpieza y el cansancio. La agenda es un contrato con el cuerpo y con el negocio, no solo con el clien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la agenda sin prometer imposibles · Procedimiento: medir la capacidad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onometra una sesión compl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una cita real y mide desde que la persona entra hasta que sale del local. Anota el contacto, el cambio de ropa, la limpieza, el registro y el descanso. Si no tienes una cita, usa la duración anunciada y añade los tramos con un reloj.]]></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la agenda sin prometer imposibles · Procedimiento: medir la capacidad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ma el bloque 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todos los tramos que ocupa esa cita, no solo el contacto. En el ejemplo son noventa minutos. Ese número es el que se reserva en la agenda y el que se usa para calcular cuántas cab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la agenda sin prometer imposibles · Procedimiento: medir la capacidad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la administración diar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a semana, anota el tiempo de mensajes, confirmaciones, cobros, pedidos, lavandería y cierre de caja. Saca el promedio diario. No lo mezcles con el tiempo de camilla ni lo cuentes dos vec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la agenda sin prometer imposibles · Procedimiento: medir la capacidad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la capacidad operati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a a los minutos abiertos la administración y las pausas. Divide el resultado entre el bloque real y redondea hacia abajo, porque no se vende media sesión. En el ejemplo: 480 menos 75 son 405; 405 entre 90 son 4.5; caben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la agenda sin prometer imposibles · Procedimiento: medir la capacidad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 una ocupación reali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la capacidad operativa por la ocupación que ya tuviste o por un escenario conservador. Pasa el resultado a semanas y meses. Elige una cifra de planeación menor que el techo para dejar holgu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la agenda sin prometer imposibles · Procedimiento: medir la capacidad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blica la agenda y la políti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os días, las franjas, la duración y el tiempo de gracia. Decide qué pasa con retrasos, cancelaciones y solicitudes de tiempo extra. La agenda publicada debe coincidir con el bloque que realmente puedes entreg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la agenda sin prometer imposibles · Caso ficticio: el día que no cabía en seis hora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que se llen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ifras hipotéticas. Renata agenda seis sesiones de sesenta minutos seguidas, de nueve a quince. No cuenta el cambio, la limpieza, el descanso ni la administración. A las once ya lleva veinte minutos de retraso; a las tres solo ha atendido cuatro personas. La limpieza se hace a medias y la última cita termina a las nueve y media de la noch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la agenda sin prometer imposibles · Caso ficticio: el día que no cabía en seis horas · Paso 2 de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del bloqu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ía de ocho horas tiene 480 minutos. Renata necesita 45 de administración y 30 de pausa: quedan 405. Cada sesión ocupa 90 minutos: 60 de contacto, 5 de cambio, 15 de limpieza y 10 de descanso y notas. 405 entre 90 es 4.5; como no se vende media sesión, caben cuatro. Cuatro sesiones usan 360 minutos; con los 75 de administración y pausa, el día llega a 435 y deja 45 de holgu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nder la agenda sin prometer imposibles · Caso ficticio: el día que no cabía en seis horas · Paso 3 de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publica sesiones de sesenta minutos, pero agenda bloques de noventa y acepta un máximo de cuatro al día. Con veintidós días, el techo operativo es 88 sesiones; al 75 por ciento de ocupación, 66; para planear, elige 60. Las citas que no caben van a lista de espera. Antes de ampliar el horario, revisa si la hora extra paga la renta y el cansancio; no vuelve a vender seis sesiones en un día de ocho hor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der la agenda sin prometer imposibles]]></a:t>
            </a:r>
          </a:p>
        </p:txBody>
      </p:sp>
      <p:pic>
        <p:nvPicPr>
          <p:cNvPr id="3" name="" descr="Seis comprobaciones antes de publicar la agenda">
            <a:hlinkClick r:id="rId3" tooltip="Seis comprobaciones antes de publicar la agend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con el reloj y la hoja, no con la intui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5-capacidad-y-tiempo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sesenta minutos y agendar sesenta minutos. La sesión ocupa más que el contacto: cambio, limpieza, descanso y notas. Si el bloque no se reserva, el retraso se paga en la siguiente cita o en la higiene. La duración anunciada se respeta, pero la agenda reserva el bloque complet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la limpieza como parte del descanso. Son dos cosas distintas. La limpieza protege a la siguiente persona; el descanso protege a quien atiende y permite registrar. Juntarlos ahorra minutos en la hoja y los cobra en la calidad o en el cuerp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la administración porque no produce ingresos. Mensajes, cobros, pedidos y lavandería existen todos los días. Si no se agendan, se hacen de noche o se comen la pausa. El tiempo que no se mide no desaparece: se traslada a la fatig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agenda al cien por ciento de la capacidad teórica. El techo teórico ignora los tramos reales y no deja holgura para retrasos, enfermedad o reparaciones. Una agenda al límite no es eficiencia: es una promesa que se rompe con el primer imprevis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bloque completo no cabe en la franja, se ajusta la franja o se rechaza la cita; no se recorta la limpiez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ocupación supera el ochenta y cinco por ciento durante dos meses, se sube el precio o se abre otra franja antes de apretar más cita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ocupación está por debajo del cincuenta por ciento, se revisa la propuesta y la demanda antes de ampliar el horari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dministración crece y ya no cabe en el día, se le asigna un bloque propio o se automatiza una tar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genda produce dolor persistente, hormigueo o fatiga que no cede, se reduce la carga y se consulta a un profesional de la salu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agenda produce dolor persistente, hormigueo o fatiga que no cede en manos, brazos o espalda, se reduce la carga y se consulta a un profesional de la salud; esta lección no diagnostica ni prescribe.]]></a:t>
            </a:r>
          </a:p>
        </p:txBody>
      </p:sp>
      <p:sp>
        <p:nvSpPr>
          <p:cNvPr id="11" name=""/>
          <p:cNvSpPr txBox="1"/>
          <p:nvPr/>
        </p:nvSpPr>
        <p:spPr>
          <a:xfrm>
            <a:off x="685800" y="28765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negocio contrata personal, las obligaciones laborales, de seguridad social y los riesgos de trabajo se revisan con un especialista y en el curso 46; aquí no se calculan montos ni cuot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demanda cae y la caja no cubre los costos fijos, se revisa el escenario con el curso 17 y el flujo de efectivo con la lección 8 de este curso. Ninguna de estas decisiones se resuelve apretando más citas en el mismo dí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esión se anuncia de 60 minutos. El bloque incluye 5 de cambio, 15 de limpieza y 10 de descanso y notas. ¿Cuánto tiempo ocupa en la agend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60 minuto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75 minutos]]></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90 minutos]]></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00 minut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ía tiene 480 minutos. Se descuentan 45 de administración y 30 de pausa. Cada bloque dura 90 minutos. ¿Cuántas sesiones cabe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4 sesione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5 sesiones]]></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6 sesiones]]></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8 sesion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sesión dura 60 minutos, en un día de ocho horas caben ocho sesiones sin ningún otro tiem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apacidad comercial se calcula con una ocupación realista y no con el cien por ciento del techo operativ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Bloque re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pacidad teóric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pacidad operat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cupa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olgur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oras abiertas entre duración de la ses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loques que caben tras administración y paus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porción de la capacidad que se llen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empo libre para retrasos e imprevist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sión, cambio, limpieza y descan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bloque real suma sesión, cambio, ___ y descanso. La capacidad operativa descuenta la ___ diaria y las pausas. Al 75 por ciento de ocupación, 88 sesiones se convierten en ___.]]></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tarea según si se descuenta de la capacidad diari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scuenta de la capacidad]]></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descuenta de la capacidad diar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eza de la camilla entre client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firmación de citas del día siguient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scanso entre sesione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bio de ropa y cobertu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ago de la publicidad del 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nta del loc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mpra de una camilla nuev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Revisión del contrato de internet]]></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ido una sesión completa y anoto los tramos que ocup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paro la administración diaria de los minutos de camill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cada sesión dura 60 minutos, agendo 8 citas en un día de 8 horas y limpio entre ella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o la capacidad operativa con bloques de 90 minuto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o la agenda planeada con la que realmente ocurrió.]]></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3-r01-oa05-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3-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3-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3-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alculas el bloque real de una sesión, distingues las tres capacidades y sabes cuántas citas caben sin romper la limpieza ni el descans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día de ocho horas y recalcula el bloque, la administración y la ocupación con tus propios minut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semana real de tu agenda o una semana imaginada. Anota cuántas sesiones hiciste, cuánto tiempo de limpieza y administración quedó fuera de la hoja y a qué hora terminaste. Después calcula cuántas sesiones cabrían con un bloque completo y escribe qué cambiarías primero: el horario, la duración o la política de citas.]]></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genda re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ón más cambio, limpieza y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teór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abiertas entre duración d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ope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s que caben tras administración y pau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erativa por ocupación re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lg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libre para retrasos e imprevi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agenda real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3-r01-oa05-capacidad-y-tiempos"/>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sesión de 60 minutos ocupa 90 en la agen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demás del contacto hay cambio de ropa, limpieza de camilla, descanso y notas. Ese bloque completo es el que se reserva para no correr la siguiente ci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capacidad teórica y operativ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eórica divide las horas abiertas entre la duración de la sesión y no descuenta nada. La operativa resta administración, pausas y el bloque real; es la que se puede sosten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la capacidad comerci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ultiplicando la capacidad operativa por una ocupación realista, observada o conservadora. No se usa el cien por ciento del tech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la demanda supera la capaci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bir el precio, abrir otra franja o derivar a alguien de confianza. Apretar más citas en el mismo día no es una opción: rompe la limpieza y el descan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administración se descuenta de la capacida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fender la agend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ocupa minutos del mismo día: mensajes, cobros, pedidos, lavandería y cierre de caja. Si no se agenda, se hace de noche o se come la paus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no se mide por la duración anunciada, sino por el bloque que ocupa el día: sesión, cambio, limpieza, descanso y administración. En el ejemplo, una sesión de 60 minutos ocupa 90 y un día de ocho horas solo permite cuatro citas. La capacidad teórica sirve para conocer el techo; la operativa, para saber qué cabe; la comercial, para decidir qué vender. Si la demanda crece, se sube el precio, se abre otra franja o se deriva; no se aprieta la agenda. Para dominar este tema, mide una semana real y escribe tu propia regla de citas antes de la siguient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C · Ley Federal de Protección al Consumidor (LFPC), arts. 7, 42 y 57 (texto vigente; transcripción registrada) · https://www.ordenjuridico.gob.mx/ · consulta: 2026-10-26 · alcance: Alcance federal (México): informar y respetar precios, tarifas y condiciones; entregar el servicio conforme a lo ofrecido; exhibir la tarifa de los principales servicios. No fija horarios, duraciones ni capacida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éxico), autoridad de protección al consumidor: información, elección, seguridad, no discriminación, compensación y protección. No fija criterios de agenda ni de precio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ey Federal de Protección de Datos Personales en Posesión de los Particulares (nueva ley, DOF 20-03-2025) · https://www.ordenjuridico.gob.mx/Documentos/Federal/html/wo125102.html · consulta: 2026-10-26 · alcance: Alcance federal (México): aviso de privacidad y principio de proporcionalidad; consentimiento expreso para datos sensibles. Se usa sólo para recordar que la agenda no necesita más datos de los necesarios; no fija formatos ni sancion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5-capacidad-y-tiempos"/>
              </a:rPr>
              <a:t><![CDATA[Capacidad real: la agenda que cabe en un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Cifras hipotéticas con fines didácticos. No es asesoría fiscal, financiera ni labor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2026-10-26T10:51:54Z</dcterms:created>
  <dcterms:modified xsi:type="dcterms:W3CDTF">2026-10-26T10:51:54Z</dcterms:modified>
  <dc:title>Capacidad real: la agenda que cabe en un día</dc:title>
  <dc:description>Presentación editable del OA «Capacidad real: la agenda que cabe en un día». Enlace: https://saludyestetica.lumbre.lat/object/sye-c43-r01-oa05-capacidad-y-tiempos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