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4-equipo-y-espac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quipo y espacio: camilla, textiles, lavado y accesibilidad»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milla es el centro, no todo el equip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xtiles: dos juegos por camilla y una ruta clar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xtiles: dos juegos por camilla y una ruta clar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xtiles: dos juegos por camilla y una ruta clar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vado: la capacidad que casi nadie calcul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ontar el espacio en cinc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imero lo que hace posible la sesión; después lo que la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cesibilidad y privacidad en el plan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de compra: imprescindible, aplazable y no compr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Imprescindible, aplazable, no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decisiones para cada compra de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reposición y cuándo ampli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quipar el espa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ibuja el plano a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puerta, pasillo, camilla, lavabo, lavado, espera y almacenamiento. Comprueba que se puede caminar alrededor y que la camilla gira para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quipar el espa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ista por función, no por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objeto escribe qué hace posible: estabilidad, higiene, privacidad, comodidad o imagen. Lo que no cumple una función clara se queda fuera de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quipar el espa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arca prior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mprescindible, aplazable o no comprar. Lo imprescindible se compra primero; lo aplazable se fecha después del primer mes de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quipar el espa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alcula la ruta de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nta sesiones por día, juegos por sesión, cargas por semana y tiempo de secado y doblado. Define qué pasa si la lavadora o el servicio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quipar el espa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suelve acceso y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ueba la entrada con una persona, cierra la puerta, cúbrete y escucha desde fuera. Si no se puede adaptar, escribe cómo se informa antes de re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quipar el espac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Fecha compra, mantenimiento y re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se compra ahora, qué se revisa cada mes y qué se repone cada año. Separa una reserva mensual para mantenimiento y re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lavadora que no c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lena, nombre inventado, renta una cabina de tres por tres metros. Tiene una camilla, un juego de sábanas y una lavadora pequeña en casa. Agenda seis sesiones por semana y lava cada noche; muchas veces la sábana no está seca a la mañan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lavadora que no c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cuenta con 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seis sesiones necesita al menos seis juegos lavados por semana, más reposición. Una lavadora nueva costaría 6,500 pesos (hipotético) y un servicio de lavado 400 por semana (hipotético). El espacio no permite instalar la lavadora junto a la camilla y el ciclo nocturno no alcanza para el se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lavadora que no c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compra un segundo y un tercer juego de textiles (1,800 pesos hipotéticos), contrata el servicio de lavado por ocho semanas y mide. Si el servicio falla o el costo se sale del presupuesto, reconsidera la lavadora. No compra decoración ni una segunda camilla: el cuello de botella es el lavado, no la de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a primer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mprobaciones de equipo, lavado y ac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a estable, tenga altura y capacidad adecuadas y quepa con perímetro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milla se elige por estabilidad, altura de trabajo, capacidad declarada y espacio disponible. El color y la marca no sostienen una sesión ni protegen el cuerpo de quien ati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rso 34 trata la altura y la preparación; esta lección añade la compra y el perímetro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4-equipo-y-espaci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programar sesiones seguidas hasta tener un segundo juego y una ruta de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 un solo juego, la agenda depende del secado y se cancelan citas. Dos juegos por camilla y una ruta de lavado son la base para trabajar sin impro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mbio de textiles entre clientes exige textil limpio disponible; el curso 42 desarrolla la separación y el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4-equipo-y-espaci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adecuado depende de la función, el espacio, la capacidad y el mantenimiento. Un equipo caro que no se usa o no se sabe mantener es un costo fijo sin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de compra prioriza higiene, capacidad y acceso antes que apa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4-equipo-y-espaci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ersona debe saber si puede entrar y salir con dignidad antes de llegar. Informar no es excluir: es permitir una decisión informada y ofrecer otra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erecho a la no discriminación y a la información forma parte de la relación de consu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4-equipo-y-espaci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milla → Estable, altura y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iles → Dos juegos por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vado → Capacidad semanal con resp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ceso → Se resuelve o se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gunda camilla → Se compra cuando la agenda la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mpra se justifica por una función y por la capacidad real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4-equipo-y-espaci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prescindible · comprar ·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imprescindible hace posible una sesión higiénica; lo aplazable mejora la experiencia; lo que no se sabe mantener no se compra. El lavado limita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uta de lavado se calcula con sesiones, juegos, cargas y secado, no con la impresión de que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4-equipo-y-espaci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milla estable → Impresci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os juegos de textiles → Impresci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uta de lavado → Impresci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ceite rotulado → Impresci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Biombo y luz regulable → Apla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coración temática → Apla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quipo médico sin manual → No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parato que no se sabe mantener → No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ioridad se decide por higiene, capacidad y acceso, no por el aspecto de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4-equipo-y-espaci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camilla es la más cara, la compro sin medir l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no garantiza que la camilla quepa ni que se pueda trabajar alrededor. La compra se decide con el plano y la capacidad, no con el m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pacio se mide con la camilla puesta; puerta y perímetro son parte de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4-equipo-y-espaci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Haz una lista de lo que comprarías mañana para tu espacio. Marca cada cosa como imprescindible, aplazable o no comprar, y escribe la función que cumple. Si no puedes nombrarla, probablemente es decoración disfrazada de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equipo y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equipo y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mide antes de comprar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ltura de trabajo, el ancho que necesita la persona, la capacidad declarada y el perímetro para caminar alrededor. También la puerta y el pasillo por donde entr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juegos de textiles hacen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 menos dos por camilla, más fundas y toallas de cambio. Uno obliga a esperar el lavado; dos permiten atender y tener el limpio l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la ruta de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sesiones por día, juegos por sesión, cargas por semana y tiempo de secado y doblado. Se define qué pasa si la lavadora o el servicio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el acceso no se puede ada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formarlo antes de reservar y ofrecer una alternativa. La persona debe saber si puede entrar y salir con dignidad antes de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mpra una segund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agenda sostiene su costo fijo y su mantenimiento, no cuando el escaparate se ve vacío. Si el cuello de botella es el lavado, otra camilla no l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4-equipo-y-espaci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6601" r:id="rId1"/>
    <p:sldLayoutId id="2482026602" r:id="rId2"/>
    <p:sldLayoutId id="2482026603" r:id="rId3"/>
    <p:sldLayoutId id="248202660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da056d7e2d78f2722d26f80d54017ea68165f904c1300bc1.jpg"/>
  <Relationship Id="rId3" Type="http://schemas.openxmlformats.org/officeDocument/2006/relationships/hyperlink" Target="https://saludyestetica.lumbre.lat/object/sye-c43-r01-oa04-equipo-y-espac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43-r01-oa04-equipo-y-espacio" TargetMode="External"/>
  <Relationship Id="rId4" Type="http://schemas.openxmlformats.org/officeDocument/2006/relationships/hyperlink" Target="https://saludyestetica.lumbre.lat/object/sye-c43-r01-oa04-equipo-y-espaci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8.jpg"/>
  <Relationship Id="rId3" Type="http://schemas.openxmlformats.org/officeDocument/2006/relationships/hyperlink" Target="https://saludyestetica.lumbre.lat/object/sye-c43-r01-oa04-equipo-y-espacio" TargetMode="External"/>
  <Relationship Id="rId4" Type="http://schemas.openxmlformats.org/officeDocument/2006/relationships/hyperlink" Target="https://saludyestetica.lumbre.lat/object/sye-c43-r01-oa04-equipo-y-espacio"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9.jpg"/>
  <Relationship Id="rId3" Type="http://schemas.openxmlformats.org/officeDocument/2006/relationships/hyperlink" Target="https://saludyestetica.lumbre.lat/object/sye-c43-r01-oa04-equipo-y-espacio" TargetMode="External"/>
  <Relationship Id="rId4" Type="http://schemas.openxmlformats.org/officeDocument/2006/relationships/hyperlink" Target="https://saludyestetica.lumbre.lat/object/sye-c43-r01-oa04-equipo-y-espacio"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hyperlink" Target="https://saludyestetica.lumbre.lat/object/sye-c43-r01-oa04-equipo-y-espacio"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4-equipo-y-espacio"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qui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pa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mil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xti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v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cesibil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3-r01-oa04-equipo-y-espaci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equipo imprescindible del aplazable, calcular la ruta de lavado y decidir un espacio accesible y privado, con un plan de compra por etapas y cifras hipotéticas en pesos mexican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43. Camilla y perímetro de trabajo, dos juegos de textiles por camilla, ruta de lavado, accesibilidad y privacidad. Incluye un plan de compra con prioridades y montos hipotéticos, enlazado al curso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quipo · camilla · textiles · lavado · accesibil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quipo y espacio: camilla, textiles, lavado y accesi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dan masaje o quieren abrir un negocio de masoterapia y necesitan equipar un espacio. Curso intermedio: se supone el curso 17 o experiencia equivalente en costos. Es formación educativa; no habilita para ejercer ni sustituye asesoría legal, sanitaria o de seguridad del producto.]]></a:t>
            </a:r>
          </a:p>
        </p:txBody>
      </p:sp>
      <p:sp>
        <p:nvSpPr>
          <p:cNvPr id="11"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renta una cabina de tres por tres metros y ya tiene camilla. Quiere que el espacio se vea como los spas que sigue en redes: biombo, lámpara cálida, plantas, un carrito de ace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quipo y espacio: camilla, textiles, lavado y accesi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mprar nada, cuenta lo que hace falta para atender seis sesiones por semana: sábanas suficientes, una ruta de lavado, un lugar para el textil sucio y un acceso que no obligue a nadie a subir un escalón sin avis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milla entra, pero la lavadora no; el biombo cabe, pero tapa la puerta; la lámpara es bonita, pero no ilumina la zona de trabajo. Esta lección ordena el gasto por función y no por escaparate, con un plan de compra que distingue lo imprescindible de lo aplazable y las cifras hipotéticas de los precios de merc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milla es el centro, no todo el equi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milla es el centro del espacio, no todo el equipo. Antes de comprarla hay que medir tres cosas: la altura que permite trabajar sin encorvarse, el ancho que necesita la persona y el perímetro que hace falta para caminar alrededor sin tropezar. La altura se ajusta a quien atiende, no a un catálogo; el ancho y la capacidad declarada se verifican con el fabricante. Una camilla inestable o demasiado alta convierte cada sesión en una carga para el cuerpo de quien trabaja. La estabilidad se prueba con la rodilla y con el peso, no con la vis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milla es el centro, no todo el equi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pacio se mide con la camilla puesta. La puerta, el pasillo y el giro de la camilla importan tanto como la cabina: si no entra, no hay negocio. También importa dónde se guarda el textil sucio, dónde se lava, dónde espera la persona y dónde se cambia. Un cuarto pequeño puede funcionar si el recorrido está resuelto; uno grande puede ser incómodo si la camilla queda contra la pared. El curso 34 ya trató la altura y la preparación; aquí se decide qué comprar y qué aplazar. El plano manda más que el catálogo del proveed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iles: dos juegos por camilla y una ruta cla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extiles se cambian entre una persona y otra, y eso exige más de un juego. Dos juegos por camilla permiten atender, retirar el usado y tener el limpio listo sin esperar a que termine el lavado; un tercero da margen para un imprevisto. El textil limpio se guarda cerrado y separado del sucio, y el sucio no se acumula en el mismo mueble. El curso 42 desarrolla el cambio y la separación; aquí se trata de cuántos juegos comprar y dónde ponerlos. La separación entre limpio y sucio se sostiene con muebles distintos, no con una pila orden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iles: dos juegos por camilla y una ruta cla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juegos es una decisión de capacidad, no de estética. Si sólo hay uno, la agenda se llena de huecos esperando la lavadora o se cancelan citas; si hay demasiados, se compra y se lava de más. La cuenta se hace con las sesiones por día y con la frecuencia de lavado: dos juegos por camilla y una ruta que quepa en la semana. Las fundas de la cabecera y las toallas también cuentan, porque son las piezas que más se cambian y las que más se olvidan. Un inventario corto, pegado dentro del armario, evita descubrir la falta cuando la persona ya está en la camil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iles: dos juegos por camilla y una ruta cla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dena el gasto de equipo y espacio por función: higiene, capacidad, acceso y privacidad. No certifica equipos, no interpreta normas de accesibilidad y no sustituye la revisión de un proveedor o de una autoridad municipal.]]></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fras hipotéticas]]></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montos de la tabla y del caso son ejemplos inventados en pesos mexicanos, con supuestos escritos. No son precios de mercado ni cotizaciones. Cada negocio debe pedir sus propias cotizaciones y revisar garantías, refacciones y manua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iles: dos juegos por camilla y una ruta cla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plan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buja el espacio a escala y coloca la camilla, la puerta, el lavado y la espera. Si no puedes caminar alrededor sin mover algo, el problema no es la decoración: es el plan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do: la capacidad que casi nadie calcu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avandería es parte de la operación y casi nunca aparece en el plan de compra. Hay que decidir si se lava en casa, en el establecimiento o en un servicio externo. Cada opción tiene un costo y un tiempo: la lavadora propia exige espacio, instalación y mantenimiento; el servicio exige horarios de recogida y un respaldo para el día que falla. El tiempo de secado y doblado también es trabajo, aunque no se cobre, y ocupa horas que no están en la agenda. Ese trabajo invisible se reparte mal cuando el negocio crece y nadie lo midi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do: la capacidad que casi nadie calcu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a de lavado se calcula con las sesiones de la semana, no con el deseo de tener todo limpio. Si se atienden diez sesiones y cada una usa un juego, se necesitan al menos diez juegos lavados por semana, más los de reposición. La lavadora tiene una capacidad y un ciclo; el tendido, el secado y el doblado tienen su propio tiempo. Cuando la ruta no cabe, el límite no es la camilla: es el textil. Ese límite se resuelve antes de aceptar más citas. La ruta se prueba una semana real, con sus retrasos y sus días festiv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do: la capacidad que casi nadie calcula]]></a:t>
            </a:r>
          </a:p>
        </p:txBody>
      </p:sp>
      <p:pic>
        <p:nvPicPr>
          <p:cNvPr id="3" name="" descr="Montar el espacio en cinco decisiones">
            <a:hlinkClick r:id="rId3" tooltip="Montar el espacio en cinco decisione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imero lo que hace posible la sesión; después lo que la mejo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4-equipo-y-espaci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cesibilidad y privacidad en el pla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esibilidad se decide en el plano y se prueba caminando. Un escalón en la entrada, un baño estrecho, un pasillo con cajas o una puerta que no abre del todo excluyen a personas que podrían ser clientas. No se trata sólo de cumplir: se trata de que alguien con movilidad reducida, una persona mayor o alguien con un carrito pueda entrar y salir con dignidad. Si el acceso no se puede adaptar, se informa antes de reservar y se ofrece una alternativa, no se descubre al llegar. La información se da con la misma claridad con la que se informa el prec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cesibilidad y privacidad en el pla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vacidad es parte del espacio, no un adorno. La persona se tumba, se cubre y a veces habla de cosas íntimas; la puerta, el biombo, la cortina y el aislamiento acústico sostienen esa confianza. La luz se puede regular y la temperatura se puede corregir; el ruido de la calle o de la sala de espera, no siempre. Si el espacio comparte pared con otra actividad, conviene probar una sesión con música suave y escuchar desde fuera. La privacidad se comprueba, no se supone. Una cortina que no llega al suelo o una pared de tabla roca no aíslan lo que la persona necesi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cesibilidad y privacidad en el pla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 de compra de equipo. Todas las cifras son hipotéticas, en pesos mexicanos, inventadas para comparar prioridades; no son precios de mercado ni cotizaciones. Los supuestos se escriben en la última colum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704975"/>
                <a:gridCol w="1704975"/>
                <a:gridCol w="1295400"/>
                <a:gridCol w="1704975"/>
                <a:gridCol w="17049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quipo o insu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o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ifra hipotética (MX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escind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estable, altura y capacidad adecu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illa nueva, capacidad declarada de 180 kg, proveedor local; cifra inv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704975"/>
                <a:gridCol w="1704975"/>
                <a:gridCol w="1295400"/>
                <a:gridCol w="1704975"/>
                <a:gridCol w="17049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quipo o insu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o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ifra hipotética (MX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juegos de textiles por cam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escind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ten cambiar entre clientes sin esperar la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ábana, funda y toalla de algodón; cifra inv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704975"/>
                <a:gridCol w="1704975"/>
                <a:gridCol w="1295400"/>
                <a:gridCol w="1704975"/>
                <a:gridCol w="17049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quipo o insu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o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ifra hipotética (MX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do: lavadora o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escindible con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ruta no hay textil limpio para la siguiente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500 o 400 por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dora nueva o servicio; 12 cargas al mes; cifras inven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704975"/>
                <a:gridCol w="1704975"/>
                <a:gridCol w="1295400"/>
                <a:gridCol w="1704975"/>
                <a:gridCol w="17049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quipo o insu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o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ifra hipotética (MX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ite y dispensa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escind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con piel; producto rotulado y dosif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litros y tres dispensadores; cifra inv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704975"/>
                <a:gridCol w="1704975"/>
                <a:gridCol w="1295400"/>
                <a:gridCol w="1704975"/>
                <a:gridCol w="17049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quipo o insu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o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ifra hipotética (MX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ombo, lámpara regulable y ba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az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vacidad y comodidad; se puede sustituir al in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t básico; cifra inv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compra: imprescindible, aplazable y no comp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de compra separa lo imprescindible de lo aplazable y lo que no se debe comprar. Primero se cubre lo que hace posible una sesión higiénica y segura: camilla estable, textiles suficientes, ruta de lavado, aceite rotulado y superficies limpias. Después se compra lo que mejora la experiencia: biombo, luz regulable, banco, decoración. Y no se compra equipo médico, aparatos sin manual ni nada que no se sepa mantener. La tabla de esta lección usa cifras hipotéticas para comparar prioridades, no para fijar precios. La tabla se llena con cotizaciones propias antes de compr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compra: imprescindible, aplazable y no comp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nero también se ordena. Un equipo se paga con efectivo, no con facturación: una camilla nueva no aumenta la utilidad hasta que se usa y se cobra. Si el negocio arranca con poco capital, conviene comprar lo imprescindible, aplazar lo estético y separar una reserva para reposición. Comprar usado puede ser razonable si se revisa la estructura, la estabilidad y la limpieza; comprar barato y reemplazar cada mes no lo es. El curso 17 ayuda a decidir con costo y flujo, no con la emoción de estrenar. La reserva de reposición se calcula por mes y se guarda apar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compra: imprescindible, aplazable y no comprar]]></a:t>
            </a:r>
          </a:p>
        </p:txBody>
      </p:sp>
      <p:pic>
        <p:nvPicPr>
          <p:cNvPr id="3" name="" descr="Imprescindible, aplazable, no comprar">
            <a:hlinkClick r:id="rId3" tooltip="Imprescindible, aplazable, no comprar"/>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decisiones para cada compra del espa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4-equipo-y-espacio"/>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reposición y cuándo ampli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po se mantiene y se repone con calendario. Una camilla se revisa por ruidos, tornillos y estabilidad; los textiles se reponen cuando la tela se adelgaza o la mancha no sale; la lavadora se limpia y se revisa. Ese mantenimiento tiene un costo pequeño y previsible que conviene separar cada mes. Si se espera a que algo falle, el costo aparece en una cancelación o en una sesión incómoda, y la reparación urgente suele ser más cara que el mantenimiento preventivo. El calendario se escribe en la misma hoja del plan de comp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reposición y cuándo ampli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mpliar el equipo se decide con la agenda, no con el escaparate. Si la lista de espera crece y la lavandería ya no da abasto, el siguiente paso puede ser más capacidad de lavado o un horario, no otra camilla. Si la camilla está ocupada y el espacio permite una segunda, se compra cuando la agenda sostiene su costo fijo y su mantenimiento. Facturación, utilidad y flujo vuelven a separarse: la segunda camilla se paga con sesiones cobradas, no con la ilusión de que lleguen. Cada ampliación se prueba con la agenda real de cuatro seman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tenimiento, reposición y cuándo ampliar · Procedimiento: equipar el espaci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buja el plano a esca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puerta, pasillo, camilla, lavabo, lavado, espera y almacenamiento. Comprueba que se puede caminar alrededor y que la camilla gira para entr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tenimiento, reposición y cuándo ampliar · Procedimiento: equipar el espaci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sta por función, no por dese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objeto escribe qué hace posible: estabilidad, higiene, privacidad, comodidad o imagen. Lo que no cumple una función clara se queda fuera de la lis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tenimiento, reposición y cuándo ampliar · Procedimiento: equipar el espaci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prioridad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rescindible, aplazable o no comprar. Lo imprescindible se compra primero; lo aplazable se fecha después del primer mes de oper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tenimiento, reposición y cuándo ampliar · Procedimiento: equipar el espaci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la ruta de lav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sesiones por día, juegos por sesión, cargas por semana y tiempo de secado y doblado. Define qué pasa si la lavadora o el servicio fal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tenimiento, reposición y cuándo ampliar · Procedimiento: equipar el espaci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uelve acceso y privacidad]]></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la entrada con una persona, cierra la puerta, cúbrete y escucha desde fuera. Si no se puede adaptar, escribe cómo se informa antes de reserv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tenimiento, reposición y cuándo ampliar · Procedimiento: equipar el espaci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echa compra, mantenimiento y reposi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se compra ahora, qué se revisa cada mes y qué se repone cada año. Separa una reserva mensual para mantenimiento y reposi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tenimiento, reposición y cuándo ampliar · Caso ficticio: la lavadora que no cabí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lena, nombre inventado, renta una cabina de tres por tres metros. Tiene una camilla, un juego de sábanas y una lavadora pequeña en casa. Agenda seis sesiones por semana y lava cada noche; muchas veces la sábana no está seca a la mañana siguien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tenimiento, reposición y cuándo ampliar · Caso ficticio: la lavadora que no cabí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con supuest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seis sesiones necesita al menos seis juegos lavados por semana, más reposición. Una lavadora nueva costaría 6,500 pesos (hipotético) y un servicio de lavado 400 por semana (hipotético). El espacio no permite instalar la lavadora junto a la camilla y el ciclo nocturno no alcanza para el seca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tenimiento, reposición y cuándo ampliar · Caso ficticio: la lavadora que no cabí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compra un segundo y un tercer juego de textiles (1,800 pesos hipotéticos), contrata el servicio de lavado por ocho semanas y mide. Si el servicio falla o el costo se sale del presupuesto, reconsidera la lavadora. No compra decoración ni una segunda camilla: el cuello de botella es el lavado, no la deman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reposición y cuándo ampliar]]></a:t>
            </a:r>
          </a:p>
        </p:txBody>
      </p:sp>
      <p:pic>
        <p:nvPicPr>
          <p:cNvPr id="3" name="" descr="Antes de la primera cita">
            <a:hlinkClick r:id="rId3" tooltip="Antes de la primera cita"/>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mprobaciones de equipo, lavado y acce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4-equipo-y-espacio"/>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la camilla antes de medir la puerta. Si no entra o no gira, el equipo más caro se queda en el pasillo. El plano se dibuja antes de pagar, no después de la entreg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er un solo juego de textiles. La agenda se llena de esperas y se cancelan citas por una sábana. Dos juegos por camilla son el mínimo para trabajar sin depender del secad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norar el tiempo de lavado. El límite de sesiones puede estar en la lavadora o en el tendedero, no en las manos. La ruta de lavado se calcula antes de aceptar más cit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un paquete de equipo que no se usa. Cada aparato sin función ocupa espacio, consume mantenimiento y no genera ingreso. La compra se justifica por la sesión que hace posible, no por el catálogo del proveed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amilla no es estable o no permite trabajar sin encorvarse, no se empiez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ólo hay un juego de textiles, no se programan sesiones seguid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uta de lavado no cabe, se reducen citas antes de comprar otra camill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cceso no se puede adaptar, se informa antes de reservar y se ofrece una alternativ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descr=""/>
          <p:cNvSpPr/>
          <p:nvPr/>
        </p:nvSpPr>
        <p:spPr>
          <a:xfrm>
            <a:off x="514350" y="18669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quipo no tiene manual, garantía o refacción, no se compr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certifica equipos ni interpreta normas de accesibilidad. Si una rampa, un cambio de puerta o una modificación del local requiere permiso, se verifica en el portal de trámites de tu municip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ersona necesita ayuda para transferirse, tiene una condición que cambia la sesión o llega con una señal de alarma, no se improvisa: se coordina con quien la atiende, se adapta o se deriva. El equipo médico y los aparatos que prometen resultados clínicos quedan fuera del alcance de un negocio de bienestar.]]></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compras, garantías y devoluciones, la referencia es la información clara y veraz que exige PROFECO; para el giro y las condiciones del establecimiento, la autoridad municip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rimer criterio para elegir una camill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lor que combine con la decoración.]]></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a estable, tenga altura y capacidad adecuadas y quepa con perímetro de trabaj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a la más cara del catálog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tenga el logo de una marca conoci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ólo hay un juego de textiles. ¿Qué decisión es correct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gramar sesiones seguidas y lavar entre una y otr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programar sesiones seguidas hasta tener un segundo juego y una ruta de lavad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a la persona que traiga su propia sában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sar el mismo juego si no se ve suci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quipo más caro es siempre el más adecuado para un negocio pequeñ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acceso no se puede adaptar, se informa antes de reservar y se ofrece una alternativ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lemento con su criterio de decis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ill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xtil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v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ces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gunda camill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os juegos por camill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pacidad semanal con respal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resuelve o se inform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compra cuando la agenda la sostien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table, altura y capacida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an de compra separa lo ___ de lo aplazable y lo que no se debe ___. La lavandería es parte de la ___ del servicio, no un detal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mpra según la decisió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mprescindi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lazabl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compr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illa establ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os juegos de textile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uta de lava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eite rotul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Biombo y luz regulabl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coración temátic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quipo médico sin manual]]></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parato que no se sabe mantener]]></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dí la puerta y el perímetro antes de elegir la camill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engo dos juegos de textiles y una ruta de lavad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camilla es la más cara, la compro sin medir la puert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olví el acceso y la privacidad antes de la primera cit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paré una reserva mensual para mantenimien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3-r01-oa04-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3-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3-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3-r01-oa04-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separar equipo imprescindible de aplazable, calcular la ruta de lavado y decidir acceso y privacidad antes de la primera cit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prioridades y dibuja tu plano a escala con camilla, puerta, lavado y espera antes de volver a compr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z una lista de lo que comprarías mañana para tu espacio. Marca cada cosa como imprescindible, aplazable o no comprar, y escribe la función que cumple. Si no puedes nombrarla, probablemente es decoración disfrazada de equip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equipo y espa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ble, altura y perímetro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i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juegos y separación limpio/su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semanal con respa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suelve o se informa antes de re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d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escindible, aplazable, no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equipo y espac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3-r01-oa04-equipo-y-espacio"/>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quipar sin exager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mide antes de comprar la camill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quipar sin exager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ltura de trabajo, el ancho que necesita la persona, la capacidad declarada y el perímetro para caminar alrededor. También la puerta y el pasillo por donde entrará.]]></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quipar sin exager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juegos de textiles hacen fal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quipar sin exager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menos dos por camilla, más fundas y toallas de cambio. Uno obliga a esperar el lavado; dos permiten atender y tener el limpio lis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quipar sin exager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la ruta de lava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quipar sin exager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sesiones por día, juegos por sesión, cargas por semana y tiempo de secado y doblado. Se define qué pasa si la lavadora o el servicio fall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quipar sin exager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el acceso no se puede adapt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quipar sin exager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formarlo antes de reservar y ofrecer una alternativa. La persona debe saber si puede entrar y salir con dignidad antes de lleg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quipar sin exager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mpra una segunda camill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quipar sin exager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agenda sostiene su costo fijo y su mantenimiento, no cuando el escaparate se ve vacío. Si el cuello de botella es el lavado, otra camilla no lo resuelv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hay que poder dibujar el espacio, nombrar la función de cada compra y decir qué se paga ahora y qué se aplaza. La camilla se elige por estabilidad, altura, capacidad y perímetro; los textiles son al menos dos juegos por camilla; el lavado se calcula con sesiones, cargas y secad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esibilidad y la privacidad se prueban antes de la primera cita: si no se pueden adaptar, se informan. El plan de compra separa lo imprescindible de lo aplazable y de lo que no se debe comprar, y las cifras de la tabla son hipotétic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po se paga con efectivo y se mantiene con calendario; facturación, utilidad y flujo siguen siendo tres números distintos, como enseña el curso 1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Derechos de información, elección, seguridad y calidad, no discriminación, compensación y protección. Se usa para la información del servicio y la accesibilidad; no fija precios ni normas de construc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FEPRIS-AVISO · COFEPRIS, aviso de funcionamiento, responsable sanitario y modificación o baja · https://www.gob.mx/cofepris/acciones-y-programas/aviso-de-funcionamiento-de-responsable-sanitario-y-de-modificacion-o-baja · consulta: 2026-10-26 · alcance: Portal federal de trámites. Lista el aviso de funcionamiento (COFEPRIS-05-018) para establecimientos de servicios de salud; no se usa para afirmar que todo negocio de masaje deba presentarlo ni para sustituir una revisión sanitari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de competencia; no es una licencia automática ni una autorización para usar equipo médico o realizar procedimientos clínic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4-equipo-y-espacio"/>
              </a:rPr>
              <a:t><![CDATA[Equipo y espacio: camilla, textiles, lavado y acces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Cifras hipotéticas con fines didáctic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2026-10-26T10:25:28Z</dcterms:created>
  <dcterms:modified xsi:type="dcterms:W3CDTF">2026-10-26T10:25:28Z</dcterms:modified>
  <dc:title>Equipo y espacio: camilla, textiles, lavado y accesibilidad</dc:title>
  <dc:description>Presentación editable del OA «Equipo y espacio: camilla, textiles, lavado y accesibilidad». Enlace: https://saludyestetica.lumbre.lat/object/sye-c43-r01-oa04-equipo-y-espacio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