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3-demanda-local-y-catalogo]]></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zona se mide, no se intuye»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bservar sin inventar ni invadir»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bservar sin inventar ni invadir»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bservar sin inventar ni invadir»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bar dos o tres servicios, no veint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robar la demand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 la calle a una decisión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atálogo mínimo: tres a cinco renglone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emanda tiene horario y temporada»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máforo del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hacer con cada señal de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agregar y cuándo retir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edir la zona y probar el catálog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ibuja el mapa de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ca oficinas, gimnasios, escuelas, mercados, hoteles, transporte y competencia. Anota los horarios visibles y el tiempo de caminata desde el local que te inte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edir la zona y probar el catálog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uenta en tres franjas y tre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ñana, mediodía y tarde, al menos un día entre semana y uno de fin. Registra fecha, hora, clima y conteo agregado. No sigas personas ni tomes dato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edir la zona y probar el catálog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onversa con diez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qué hacen cuando salen con carga, dónde van, a qué hora pueden y qué les haría volver. Escucha sin diagnosticar y anota el conjunto, no expe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edir la zona y probar el catálog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lige dos o tres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o de entrada, uno central y, si hace falta, uno complementario; dos duraciones como máximo. Cada uno debe poder describirse sin prometer un resultado clí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edir la zona y probar el catálog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ueba durante och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istra citas pedidas, citas prestadas, tiempo real con limpieza, material consumido y personas que vuelven. La hoja se llena el mismo día, no al final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edir la zona y probar el catálog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con umbrales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serva lo que se pide y vuelve; revisa lo que se pide y no vuelve; retira lo que no se pide o no se puede dar con seguridad. Anota la fecha de la siguient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atálogo de veinte que nadie p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adia, nombre inventado, abre una cabina con veinte servicios y seis duraciones distintas. Durante tres meses anota las citas: cuatro servicios concentran casi todas y dieciséis no llegan a una reserva por semana. El material de dos técnicas se vence sin a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atálogo de veinte que nadie p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El rec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adia conserva cuatro renglones: una sesión corta de entrada, dos sesiones centrales de cincuenta minutos y un complemento de ochenta. Deja dos duraciones y escribe qué no promete cada uno. Archiva los otros dieciséis con la fecha y el motivo, no los borra: quiere saber si alguno se pide más a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atálogo de veinte que nadie p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ocho semanas mide de nuevo. Dos servicios concentran la mayoría de las citas y el sábado aparece lista de espera. En lugar de agregar otro servicio, abre una franja el jueves por la tarde. Nadia no concluye que la zona tenga o no demanda en general: concluye qué servicios se repiten y qué recurso necesita para atender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imprimir el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evitan una lista imposible 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tar en varias franjas y días, conversar con diez personas y probar servicios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manda se estima con observación repetida, conversaciones y citas reales. El flujo de una tarde, la lista del competidor o los seguidores no son demanda por sí so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nteo se cruza con la prueba de servicios y con el registro de personas que vuelv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3-demanda-local-y-catalog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expectativa creada y la experiencia de la primer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visita puede ser curiosidad; la segunda mide si la promesa y la experiencia coinciden. Bajar el precio antes de entender la causa puede destruir margen sin resolve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cisión se toma con el registro de citas, tiempos y vueltas, no con una im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3-demanda-local-y-catalog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ista del competidor no dice qué se pide ni qué vuelve. Copiarla multiplica material y preparación sin probar que la zona los sosten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atálogo se construye con la prueba propia; la lista ajena es información visible, no una prueba de de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3-demanda-local-y-catalog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catálogo corto permite repetir, comprar con rotación y explicar sin discurso. Crece cuando la operación ya puede sostener lo qu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urso 16 muestra que un menú se sostiene con tiempos y materiales medidos, no con el número de rengl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3-demanda-local-y-catalog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 pide y vuelve → Conservar y profund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 pide y no vuelve → Revisar promesa y exper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pide en ocho semanas → Retirar o arch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 pide y no es seguro darlo → No ofrecer y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 pide y llena la agenda → Abrir horario o cap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ñal pide una decisión distinta; confundirlas lleva a agregar servicios cuando falta cap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3-demanda-local-y-catalog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os · ocho · intu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os o tres servicios permiten repetir y comparar; ocho semanas dan suficientes citas para ver un patrón; la intuición no deja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ueba se hace con una hoja de citas, tiempos, material y vueltas, no con publicaciones o impr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3-demanda-local-y-catalog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e pide y la persona vuelve → Con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e pide y llena la agenda → Con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e pide pero no vuelve →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e pide y el tiempo real no alcanza →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No se pide en ocho semanas →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quiere formación que no tengo →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Se pide y no es seguro darlo →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Se pide y el material se vence →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atálogo se revisa con señales de demanda, seguridad y capacidad, no con el gusto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3-demanda-local-y-catalog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competidor tiene veinte, abro con veinte para parecer más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ista del competidor no prueba demanda. Abrir con veinte multiplica material y preparación antes de saber qué se repite en tu zona y con tu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atálogo se construye con prueba propia; la comparación con el vecino es información, no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3-demanda-local-y-catalog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el último servicio que agregaste o viste agregar. ¿Se probó con citas o se agregó porque «sonaba bien»? Escribe qué señal habría justificado conservarlo y cuál habría justificado reti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demanda y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demanda y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mide la demanda de un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conteos repetidos en tres franjas y varios días, conversaciones con diez personas y una prueba de servicios con registro de citas y vuel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flujo no es de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gente que pasa puede ir a otra cosa, a otra hora o no poder pagar. El flujo es un indicio; la cita y la vuelta son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s servicios conviene probar al in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s o tres, con una o dos duraciones. Uno de entrada, uno central y, si hace falta, uno complem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retira un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no se pide en ocho semanas, si el material se vence, si el tiempo real no alcanza o si no se puede dar con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gistra durante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itas pedidas, citas prestadas, tiempo real con limpieza, material consumido y personas que vuelven. Se anota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3-demanda-local-y-catalog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8170" r:id="rId1"/>
    <p:sldLayoutId id="2482028171" r:id="rId2"/>
    <p:sldLayoutId id="2482028172" r:id="rId3"/>
    <p:sldLayoutId id="248202817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46887017fb302f76d979c79d13e947de685bb77f3d2cb591.jpg"/>
  <Relationship Id="rId3" Type="http://schemas.openxmlformats.org/officeDocument/2006/relationships/hyperlink" Target="https://saludyestetica.lumbre.lat/object/sye-c43-r01-oa03-demanda-local-y-catalog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46887017fb302f76d979c79d13e947de685bb77f3d2cb592.jpg"/>
  <Relationship Id="rId3" Type="http://schemas.openxmlformats.org/officeDocument/2006/relationships/hyperlink" Target="https://saludyestetica.lumbre.lat/object/sye-c43-r01-oa03-demanda-local-y-catalogo"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3.jpg"/>
  <Relationship Id="rId3" Type="http://schemas.openxmlformats.org/officeDocument/2006/relationships/hyperlink" Target="https://saludyestetica.lumbre.lat/object/sye-c43-r01-oa03-demanda-local-y-catalogo" TargetMode="External"/>
  <Relationship Id="rId4" Type="http://schemas.openxmlformats.org/officeDocument/2006/relationships/hyperlink" Target="https://saludyestetica.lumbre.lat/object/sye-c43-r01-oa03-demanda-local-y-catalogo"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43-r01-oa03-demanda-local-y-catalogo" TargetMode="External"/>
  <Relationship Id="rId4" Type="http://schemas.openxmlformats.org/officeDocument/2006/relationships/hyperlink" Target="https://saludyestetica.lumbre.lat/object/sye-c43-r01-oa03-demanda-local-y-catalogo"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43-r01-oa03-demanda-local-y-catalogo" TargetMode="External"/>
  <Relationship Id="rId4" Type="http://schemas.openxmlformats.org/officeDocument/2006/relationships/hyperlink" Target="https://saludyestetica.lumbre.lat/object/sye-c43-r01-oa03-demanda-local-y-catalogo"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hyperlink" Target="https://saludyestetica.lumbre.lat/object/sye-c43-r01-oa03-demanda-local-y-catalogo"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3-demanda-local-y-catalogo"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man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c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tálog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ici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bserv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zo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b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rvic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43-r01-oa03-demanda-local-y-catalog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br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in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43-r01-oa03-demanda-local-y-catalog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la demanda de una zona con observación repetida y pruebas pequeñas, y construir un catálogo inicial de tres a cinco servicios que se puedan sostener, en lugar de abrir con una lista de veinte.]]></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curso 43. Cómo contar personas y horarios, conversar sin invadir, probar dos o tres servicios con registro y decidir cuáles se quedan. Enlaza el menú del curso 16 y la capacidad del curso 17; no promete demanda ni cita cifras de merca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manda local · catálogo · prueba de servicios · masoterapia · decisión con dat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descr=""/>
          <p:cNvSpPr/>
          <p:nvPr/>
        </p:nvSpPr>
        <p:spPr>
          <a:xfrm>
            <a:off x="514350" y="1943100"/>
            <a:ext cx="8115300" cy="21240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943100"/>
            <a:ext cx="38100" cy="21240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manda local y catálogo inicial: observar la zona, probar servicios y no abrir con veinte]]></a:t>
            </a:r>
          </a:p>
        </p:txBody>
      </p:sp>
      <p:sp>
        <p:nvSpPr>
          <p:cNvPr id="10" name=""/>
          <p:cNvSpPr txBox="1"/>
          <p:nvPr/>
        </p:nvSpPr>
        <p:spPr>
          <a:xfrm>
            <a:off x="685800" y="20193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1" name=""/>
          <p:cNvSpPr txBox="1"/>
          <p:nvPr/>
        </p:nvSpPr>
        <p:spPr>
          <a:xfrm>
            <a:off x="685800" y="242887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ya dan masaje o quieren abrir un negocio de masoterapia y necesitan decidir qué ofrecer primero. Curso intermedio: se supone el curso 16 o experiencia equivalente en menú y agenda. Es formación educativa; no habilita para ejercer ni sustituye asesoría legal o sanitar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colonia con oficinas, una masajista abre con un catálogo de veinte servicios. Quiere que nadie pregunte por algo que no tenga. Pasa tres meses comprando aceites para técnicas que nadie pide, explicando diferencias que ella misma no domina y viendo cómo el material se vence en el estante. Al final, cuatro servicios concentran casi todas las citas y los otros dieciséis sólo ocupan espacio. El problema no fue la zona: fue abrir con una lista antes de probar qué se repite. Esta lección enseña a observar la demanda sin inventarla, a probar dos o tres servicios con una hoja y a construir un catálogo que se pueda sostener y revis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zona se mide, no se intuy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manda de una zona no se ve en una tarde. Se ve en un conteo repetido: cuántas personas pasan a pie, a qué horas, qué días y hacia dónde van. También se ve en los anclajes —oficinas, gimnasios, escuelas, mercados, hoteles, paradas de transporte— que explican por qué alguien está ahí. Un local con flujo al mediodía puede estar vacío a las ocho de la noche, y un negocio de masajes vive de horarios que la persona puede usar, no del promedio del día. Ese error se paga con una renta que corre todos los días y una agenda que sólo existe al mediodí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zona se mide, no se intuy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eo se hace a pie, en tres franjas y al menos tres días, y se anota con fecha, hora y clima. Se cuentan personas, no perfiles; no se sigue a nadie ni se registran placas. A la par se camina la competencia: qué ofrece, a qué hora abre, qué se ve desde la calle y qué reseñas públicas se repiten. Esa información es visible y suficiente para una hipótesis. La hipótesis se escribe antes de rentar: «creo que hay demanda de sesiones de tarde para personas que salen de oficina», y se pone a prueba con citas, no con dese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r sin inventar ni inva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servar no es interrogar. Una conversación de cinco minutos con diez personas de la zona —en la fila del café, en el gimnasio, en la oficina— dice más que una encuesta larga: qué hacen cuando salen con la espalda cargada, dónde van, a qué hora pueden, qué les haría volver. No se piden datos de salud ni se pide el nombre; se escucha y se anota el conjunto. Si se recogen datos personales para avisar de una apertura, se explica para qué y se guarda lo mínimo indispensable. La conversación no es una encuesta: es escuchar con una pregunta abierta y no insistir si la persona no quiere habl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r sin inventar ni inva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bservación también tiene límites. No se inventan estadísticas de la colonia ni se copian cifras de un estudio que no se abrió. No se toma una foto de la gente para «analizar el mercado». No se hacen encuestas falsas ni se ofrecen descuentos a cambio de datos. Y no se confunde una conversación con un diagnóstico: si alguien cuenta un dolor, se escucha y se orienta, no se aprovecha para vender una sesión que promete curarlo. La demanda se mide con agregados, no con expedientes. Esa frontera separa una observación útil de una intromis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r sin inventar ni inva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562225"/>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562225"/>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mide y qué no mide esta lección]]></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seña a observar una zona y a probar un catálogo con registro propio. No sustituye un estudio de mercado, no aporta cifras de la colonia y no afirma que un servicio vaya a venderse.]]></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manda no se inventa]]></a:t>
            </a:r>
          </a:p>
        </p:txBody>
      </p:sp>
      <p:sp>
        <p:nvSpPr>
          <p:cNvPr id="14" name=""/>
          <p:cNvSpPr txBox="1"/>
          <p:nvPr/>
        </p:nvSpPr>
        <p:spPr>
          <a:xfrm>
            <a:off x="685800" y="30384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se copian estadísticas de memoria ni se presentan como datos locales. Un conteo de una tarde, una reseña o un «todos me dicen» no son demanda: son indicios que se comprueban con citas y con una ho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r sin inventar ni inva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os tres día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enta tres días, en tres franjas, y conversa con diez personas antes de firmar la renta. Si no puedes hacer esa prueba, todavía no tienes una hipótesis: tienes una corazona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bar dos o tres servicios, no vei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tálogo inicial se prueba con dos o tres servicios, no con veinte. Se elige uno de entrada —corto, claro, fácil de explicar—, uno central que sea el corazón del negocio y, si hace falta, uno complementario. Cada uno con una o dos duraciones. Durante ocho semanas se registra cuántas veces se pidió, cuántas se prestó, cuánto tardó con limpieza, qué material consumió y cuántas personas volvieron. Ese registro es el que decide, no la conversación de pasillo. La pregunta que ordena la prueba es simple: ¿este servicio se repite o sólo se prueba una vez?]]></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bar dos o tres servicios, no vei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se hace con personas y con una hoja, no con publicaciones en redes. Un «me encanta» no es una reserva; una reserva que no llega tampoco es demanda. El curso 16 ya enseñó a medir tiempos y a construir el menú; aquí se usa esa medida para probar, no para imprimir de una vez. Si el servicio se pide pero no se puede dar con seguridad, se retira aunque guste. Si se pide y vuelve, se conserva y se le da profundidad. El catálogo se parece a la despensa: se compra lo que se usa, no lo que se admi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bar dos o tres servicios, no veinte]]></a:t>
            </a:r>
          </a:p>
        </p:txBody>
      </p:sp>
      <p:pic>
        <p:nvPicPr>
          <p:cNvPr id="3" name="" descr="Probar la demanda en cinco pasos">
            <a:hlinkClick r:id="rId3" tooltip="Probar la demanda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 la calle a una decisión con registr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3-demanda-local-y-catalogo"/>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tálogo mínimo: tres a cinco rengl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tálogo mínimo tiene tres a cinco renglones y dos duraciones como máximo. Menos renglones permiten comprar material con rotación, entrenar la misma secuencia y explicar el servicio sin un discurso. Más renglones multiplican la preparación, el inventario y la posibilidad de hacer algo con menos práctica. No abrir con veinte no es una limitación de ambición: es una decisión de calidad y de caja. El renglón que no se puede describir sin prometer un resultado clínico no entra. La profundidad de un renglón se gana con repetición, no con una lista más larg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tálogo mínimo: tres a cinco rengl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renglón se escribe con lo que la persona necesita saber: qué es, cuánto dura, qué incluye, qué se pide antes de llegar y qué no se puede asegurar. El precio sale de la hoja del curso 17, no de la lista del vecino. Y cada renglón tiene una condición de retiro: si en ocho semanas no se pide, si el material se vence o si el tiempo real no alcanza, sale. Un catálogo sin fecha de revisión se convierte en un archivo de intenciones que ocupa espacio y confunde al cliente. El catálogo se fecha y se firma como cualquier otra decisión del negoci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tálogo mínimo: tres a cinco rengl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 medir demanda y armar catálogo, con la decisión que les corresponde. Los precios y plazos los fija cada establecimiento; aquí no se afirma ningun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219325"/>
                <a:gridCol w="2638425"/>
                <a:gridCol w="3257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zona tiene mucho flujo al medio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ar esa franja antes de abrir todo 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flujo de una franja no sostiene una jornada comp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ompetidor ofrece veinte serv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piar la lista; observar qué se rep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ista larga puede ser inventario muerto, no dem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servicio se pide pero nadie vuel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promesa y experiencia antes del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imera visita puede ser curiosidad; la segunda mide aju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219325"/>
                <a:gridCol w="2638425"/>
                <a:gridCol w="3257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tálogo crece cad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jar tres a cinco renglones y una fecha de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renglón consume tiempo, material y entren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genda está llena y piden más serv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rir horario o capacidad antes que otro rengl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uello de botella puede ser la cabina o el lavado, no la of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emanda tiene horario y tempora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manda tiene horario. Hay franjas que se llenan y franjas que no: después del trabajo, sábado por la mañana, mediodía de oficinas, temporada de turismo o de regreso a clases. El negocio puede abrir en la franja que se pide y cerrar la que sólo existe en la imaginación del dueño. Eso no es fracasar: es asignar el costo fijo a las horas que producen. La agenda se arma con la capacidad real del curso 16 y con el descanso de quien atiende, no con un horario de veinte horas que nadie sostiene. El horario se prueba y se corrige con la misma hoja que el catálog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emanda tiene horario y tempora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temporadas y pagos. Un mes fuerte no compensa tres flacos; un convenio con empresas puede llenar enero y vaciar julio. Conviene anotar la estacionalidad desde el piloto y separar el efectivo de los meses buenos para los malos. Los descuentos para llenar horas vacías enseñan al cliente a esperar el descuento y pueden destruir el margen. Si la franja no se llena, primero se revisa el horario, luego la oferta y al final el precio, en ese orden. La estacionalidad se escribe desde el primer mes, aunque todavía no haya histor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emanda tiene horario y temporada]]></a:t>
            </a:r>
          </a:p>
        </p:txBody>
      </p:sp>
      <p:pic>
        <p:nvPicPr>
          <p:cNvPr id="3" name="" descr="Semáforo del catálogo">
            <a:hlinkClick r:id="rId3" tooltip="Semáforo del catálogo"/>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hacer con cada señal de la prueb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3-demanda-local-y-catalogo"/>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agregar y cuándo reti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regar o retirar se decide con umbrales escritos. Un servicio que no se pide en ocho semanas se retira o se archiva; uno que se pide pero no vuelve se revisa en promesa y experiencia antes de bajar el precio; uno que llena la agenda y tiene lista de espera indica que falta horario o capacidad, no otro servicio. La revisión se hace cada trimestre con la misma hoja, y se anota qué entró, qué salió y por qué. Sin registro, la decisión la toma el cansancio o la novedad. Los umbrales se fijan antes de mirar el resultado, para que la decisión no se acomode al dese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agregar y cuándo reti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tálogo se prueba también contra el espacio. Una cabina con lavado limitado no puede sostener cinco servicios que consumen tres juegos de textiles cada uno; una sola persona no puede ofrecer cuatro modalidades distintas sin práctica. El cuello de botella suele estar en la lavandería, en la camilla o en el tiempo de limpieza, no en la lista. Antes de agregar un renglón, se mira qué recurso se satura. El catálogo crece cuando la operación ya puede repetir lo que promete, no cuando el anuncio se ve más comple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agregar y cuándo retirar · Procedimiento: medir la zona y probar el catálogo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buja el mapa de la zon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oficinas, gimnasios, escuelas, mercados, hoteles, transporte y competencia. Anota los horarios visibles y el tiempo de caminata desde el local que te interes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agregar y cuándo retirar · Procedimiento: medir la zona y probar el catálogo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enta en tres franjas y tres dí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ñana, mediodía y tarde, al menos un día entre semana y uno de fin. Registra fecha, hora, clima y conteo agregado. No sigas personas ni tomes datos persona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agregar y cuándo retirar · Procedimiento: medir la zona y probar el catálogo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versa con diez person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qué hacen cuando salen con carga, dónde van, a qué hora pueden y qué les haría volver. Escucha sin diagnosticar y anota el conjunto, no expedient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agregar y cuándo retirar · Procedimiento: medir la zona y probar el catálogo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dos o tres servici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o de entrada, uno central y, si hace falta, uno complementario; dos duraciones como máximo. Cada uno debe poder describirse sin prometer un resultado clínic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agregar y cuándo retirar · Procedimiento: medir la zona y probar el catálogo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durante ocho seman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 citas pedidas, citas prestadas, tiempo real con limpieza, material consumido y personas que vuelven. La hoja se llena el mismo día, no al final del m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agregar y cuándo retirar · Procedimiento: medir la zona y probar el catálogo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con umbrales y fech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erva lo que se pide y vuelve; revisa lo que se pide y no vuelve; retira lo que no se pide o no se puede dar con seguridad. Anota la fecha de la siguiente revis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agregar y cuándo retirar · Caso ficticio: el catálogo de veinte que nadie pidió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adia, nombre inventado, abre una cabina con veinte servicios y seis duraciones distintas. Durante tres meses anota las citas: cuatro servicios concentran casi todas y dieciséis no llegan a una reserva por semana. El material de dos técnicas se vence sin abri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agregar y cuándo retirar · Caso ficticio: el catálogo de veinte que nadie pidió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cort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a conserva cuatro renglones: una sesión corta de entrada, dos sesiones centrales de cincuenta minutos y un complemento de ochenta. Deja dos duraciones y escribe qué no promete cada uno. Archiva los otros dieciséis con la fecha y el motivo, no los borra: quiere saber si alguno se pide más adelan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agregar y cuándo retirar · Caso ficticio: el catálogo de veinte que nadie pidió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ocho semanas mide de nuevo. Dos servicios concentran la mayoría de las citas y el sábado aparece lista de espera. En lugar de agregar otro servicio, abre una franja el jueves por la tarde. Nadia no concluye que la zona tenga o no demanda en general: concluye qué servicios se repiten y qué recurso necesita para atenderl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agregar y cuándo retirar]]></a:t>
            </a:r>
          </a:p>
        </p:txBody>
      </p:sp>
      <p:pic>
        <p:nvPicPr>
          <p:cNvPr id="3" name="" descr="Antes de imprimir el catálogo">
            <a:hlinkClick r:id="rId3" tooltip="Antes de imprimir el catálog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evitan una lista imposible de sosten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3-demanda-local-y-catalogo"/>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ir con veinte para «tener de todo». Veinte renglones multiplican material, preparación y entrenamiento, y ninguno se practica lo suficiente. El catálogo se construye con lo que se repite, no con lo que se teme que pida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flujo con demanda. La gente que pasa no siempre es cliente: puede ir a otra cosa, a otra hora o no poder pagar el servicio. El conteo se cruza con conversaciones y con citas real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bar en redes y no con personas. Un «me gusta» no es una reserva ni una vuelta. La prueba se hace con citas, tiempos, material y personas que regresan; lo demás es ruido.]]></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regar servicios para tapar un horario vacío. Si la franja no se llena, el problema puede ser el horario, el acceso o la promesa. Agregar otro servicio distrae y consume el recurso que ya faltab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servicio no se pide en ocho semanas, se retira o se archiva con fecha y motiv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pide pero no vuelve, se revisa la promesa y la experiencia antes de tocar el preci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demanda se concentra en una franja, se ajusta el horario antes de agregar servicio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servicio exige formación que no se tiene, no se ofrece aunque lo pid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descr=""/>
          <p:cNvSpPr/>
          <p:nvPr/>
        </p:nvSpPr>
        <p:spPr>
          <a:xfrm>
            <a:off x="514350" y="1866900"/>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os datos de la zona vienen de un solo día, no se decide: se vuelve a medir.]]></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enseña a observar y probar; no sustituye un estudio de mercado ni garantiza demanda. Si se recogen datos de personas, se aplica la minimización y se muestra el aviso de privacidad; no se guardan datos de salud en una hoja de prospec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servicio se presenta como terapéutico, no se afirma eficacia ni se promete curación: se describe el alcance y se deriva cuando haga falta. El uso de suelo, el giro y los anuncios se verifican en el portal de trámites de tu municipio.]]></a:t>
            </a:r>
          </a:p>
        </p:txBody>
      </p:sp>
      <p:sp>
        <p:nvSpPr>
          <p:cNvPr id="10" name=""/>
          <p:cNvSpPr txBox="1"/>
          <p:nvPr/>
        </p:nvSpPr>
        <p:spPr>
          <a:xfrm>
            <a:off x="685800" y="24765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precios y condiciones, la referencia es la información clara y veraz que exige PROFECO; para la formación, el estándar de competencia no es una licencia automátic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mejor forma de estimar la demanda de una zon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ar al dueño del local cuánta gente pas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tar en varias franjas y días, conversar con diez personas y probar servicios con registro.]]></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piar el catálogo del competidor más grande.]]></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irar cuántos seguidores tiene un negocio en red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ervicio se pide una vez y la persona no vuelve. ¿Qué se revisa prime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jar el precio de inmediat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expectativa creada y la experiencia de la primera cit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umentar el catálogo con otro servici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ar de zo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piar los veinte servicios del competidor garantiza que haya deman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atálogo de tres a cinco servicios puede ser suficiente para abri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ñal con la decisión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 pide y vuelv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 pide y no vuelv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se pide en ocho seman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 pide y no es seguro darl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e pide y llena la agend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ar promesa y experienci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tirar o archiv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ofrecer y deriva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brir horario o capacidad]]></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servar y profundiz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atálogo inicial se prueba con ___ o tres servicios, se mide durante ___ semanas y se revisa con datos, no con ___.]]></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a decisión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serv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vis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tir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 pide y la persona vuelv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 pide y llena la agend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 pide pero no vuelv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 pide y el tiempo real no alcanz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o se pide en ocho seman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quiere formación que no teng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Se pide y no es seguro darl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Se pide y el material se vence]]></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ento personas en tres franjas y anoto fecha y clim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uebo dos servicios con una hoja de registro.]]></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competidor tiene veinte, abro con veinte para parecer más complet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o qué servicio se pide y cuál no vuelve.]]></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tiro lo que no se pide en ocho seman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3-r01-oa0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3-r01-oa0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3-r01-oa0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3-r01-oa0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43-r01-oa03-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43-r01-oa0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43-r01-oa0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43-r01-oa03-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diseñar un conteo de tres días, probar dos o tres servicios con registro y decidir qué conservar, revisar o retirar.]]></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el semáforo del catálogo y vuelve a escribir tu hipótesis de demanda con la franja, el público y la prueba que la va a comprob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el último servicio que agregaste o viste agregar. ¿Se probó con citas o se agregó porque «sonaba bien»? Escribe qué señal habría justificado conservarlo y cuál habría justificado retirarl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demanda y catálo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m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o repetido y convers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lu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nte que pasa; no siempre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álogo mín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a cinco servicios sosten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cho semanas con registro de citas y tiemp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se pide o no es seg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demanda y catálog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43-r01-oa03-demanda-local-y-catalogo"/>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la zon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mide la demanda de una zon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la zon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conteos repetidos en tres franjas y varios días, conversaciones con diez personas y una prueba de servicios con registro de citas y vuelt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la zon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flujo no es demand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la zon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gente que pasa puede ir a otra cosa, a otra hora o no poder pagar. El flujo es un indicio; la cita y la vuelta son la prueb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la zon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s servicios conviene probar al inici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la zon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s o tres, con una o dos duraciones. Uno de entrada, uno central y, si hace falta, uno complementari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la zon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retira un servici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la zon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no se pide en ocho semanas, si el material se vence, si el tiempo real no alcanza o si no se puede dar con segurida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la zon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gistra durante la prueb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la zon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tas pedidas, citas prestadas, tiempo real con limpieza, material consumido y personas que vuelven. Se anota el mismo dí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ominar este tema hay que poder mirar una zona y decir qué se midió, qué se conversó y qué se probó antes de rentar. El flujo se cuenta en varias franjas; la demanda se comprueba con citas y con personas que vuelven. El catálogo inicial tiene tres a cinco renglones, dos duraciones y una condición de retiro escrita. No abrir con veinte no es falta de ambición: es la forma de repetir la calidad, comprar con rotación y no confundir una lista con un negocio. La decisión se toma con la hoja del curso 16 y el costo del curso 17, y se revisa cada trimestre con la misma calma con la que se probó.]]></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Concluye que hay muy poca confianza en que el masaje sea un tratamiento eficaz para dolor lumbar. Se usa para limitar las descripciones del catálogo, no para prescribi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ROFECO · PROFECO, derechos básicos de las personas consumidoras · https://www.gob.mx/profeco/documentos/derechos-basicos-del-consumidor?state=published · consulta: 2026-10-26 · alcance: Derechos de información, elección, seguridad, no discriminación, compensación y protección. Se usa para exigir información clara del servicio y sus condiciones; no fija precios ni sustituye asesoría jurídic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LFPDPPP · LFPDPPP, Ley Federal de Protección de Datos Personales en Posesión de los Particulares · https://www.ordenjuridico.gob.mx/Documentos/Federal/html/wo125102.html · consulta: 2026-10-26 · alcance: Ley federal mexicana. Recoge el principio de minimización: tratamiento necesario, adecuado, relevante y limitado a lo indispensable. Se usa para la observación y las conversaciones; no afirma un formato de aviso ni un plaz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Acredita la existencia de un estándar de competencia para evaluar y certificar la aplicación de masaje holístico; no es una licencia automática ni una autorización sanitari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3-demanda-local-y-catalogo"/>
              </a:rPr>
              <a:t><![CDATA[Demanda local y catálogo inicial: observar la zona, probar servicios y no abrir con vei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Cifras hipotéticas con fines didáctic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2026-10-26T10:51:37Z</dcterms:created>
  <dcterms:modified xsi:type="dcterms:W3CDTF">2026-10-26T10:51:37Z</dcterms:modified>
  <dc:title>Demanda local y catálogo inicial: observar la zona, probar servicios y no abrir con veinte</dc:title>
  <dc:description>Presentación editable del OA «Demanda local y catálogo inicial: observar la zona, probar servicios y no abrir con veinte». Enlace: https://saludyestetica.lumbre.lat/object/sye-c43-r01-oa03-demanda-local-y-catalogo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