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úblico y propuesta: a quién sirve un negocio de masajes y por qué lo elegiría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dos» no es un públic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públicos que sí se pueden describi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públicos que sí se pueden describi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públicos que sí se pueden describi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se escribe sin diagnóstic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observación a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antes de imprimir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iferencia que se puede comprob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puesta en una frase y tres prueba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úblicos y su caut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valora cada uno y qué no se l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promesa y datos: la propuesta también es legal»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las palabra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s frases de tus últimas diez conversaciones: qué pedía la persona, a qué hora llegó, por qué volvió. No las traduzcas a términos clínicos: úsalas tal como aparec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una situación, no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rupa por momento y necesidad: después del trabajo, antes de un viaje, una hora sin cargar a alguien. Si un grupo sólo se define por un padecimiento, no es un público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el problema en términ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r con menos carga», «descansar sin pantallas», «sentirse acompañada». Comprueba que se pueda notar al terminar y que no dependa de nombrar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una diferencia que se n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ceso, proceso o continuidad. Escríbela como una condición concreta: «puedes elegir silencio», «misma persona», «planta baja». Evita «mejores manos» y «más prof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rma la frase con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ién, qué ofreces, en qué condición y qué no prometes. Léela en voz alta; si necesitas explicarla, todavía no sirve como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probar una propue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ébala y mide tre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z personas la repiten; cinco reservan; tres vuelven. Anota qué entendieron y qué cambió. Ajusta la frase o la experiencia antes de comprar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no decía a quién ser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úl, nombre inventado, renta una cabina cerca de una zona de oficinas. Su anuncio dice «masaje para todos: relajante y terapéutico». En seis semanas recibe personas muy distintas, casi ninguna vuelve y no sabe si el problema es el precio, el horario o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no decía a quién ser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úl revisa sus conversaciones: la mayoría llega después del trabajo y pide «soltar la espalda» y silencio. Reescribe: «Para personas que trabajan sentadas en la zona, sesión de cincuenta minutos con presión ajustable y silencio, sin prometer que el dolor desaparecerá». Agrega horario, precio y condición de canc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no decía a quién ser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dice a diez personas del edificio de enfrente. Cuatro lo entienden y reservan; dos vuelven en el mes. Raúl no concluye que la zona no tiene demanda: concluye que el público anterior no estaba descrito y que ahora tiene una frase que puede corregir con datos, no con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propuesta aguanta est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publicar el primer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ersonas que trabajan sentadas en la zona y pueden venir entre las 18 y las 20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úblico se define por situación, horario y preferencia. «Dolor de espalda» y «rehabilitación» son categorías clínicas; los turistas son un público válido, pero de una so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16 describe al público con registro propio, no con categorías de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mete un resultado clínico que el masaje no puede garantizar y que exig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tractura es un término impreciso y el masaje no la borra. Prometer curación crea una expectativa que el servicio no puede cumplir y puede retrasar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concluye que hay muy poca confianza en que el masaje sea un tratamiento eficaz para dolor lumbar; NICE lo sitúa dentro de un paquete con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rigirse a un diagnóstico convierte el negocio en consultorio sin formación y promete un resultado clínico. El público se define por situación, horario y p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33 del curso de seguridad separa lo que se observa de lo que se diagnostica; el masaje de bienestar no diagno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límite claro evita expectativas imposibles y atrae a quien busca lo que realmente se ofrece. También protege al negocio de una queja por algo que nunca prome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debe ser oportuna, completa, clara y veraz; el límite forma parte de la informa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rsonas de oficina → Horario y alivio de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porte recreativo → Recuperación percibida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idadoras y cuidadores → Una pausa y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barazo y posparto → Posición cómoda y formación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onas mayores → Acceso, paciencia y adap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úblico trae una necesidad distinta y una cautela distinta; la misma sesión no sirve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úblico · problema · promete ·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completa a quién sirve, qué resuelve y qué límite respeta; la prueba con personas reales evita publicar una promesa que nadie en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l curso 16 se aplica aquí al servicio de masaje, con la condición de no nombrar diagnós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ntualidad y privacidad →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sión ajustable a tu comodidad →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hora sin pantallas →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ompañamiento durante la sesión →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ivio del dolor garantizado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rregir la postura para siempre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iminar toxinas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mismo resultado para todas las personas →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egocio responde por su proceso y su trato, no por la respuesta del cuerpo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é que tiene una contractura, prometo quitársela en tres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uede saber que hay una contractura ni prometer que se quitará. La línea convierte una impresión en diagnóstico y una sesión en una garantía im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e de bienestar no diagnostica la causa del dolor ni garantiza resultados; la valoración corresponde a un profesional habil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2-publico-y-propues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anuncio que usarías hoy. Después subraya cada palabra que promete un resultado que no controlas. Reescribe la frase sin esas palabras y pruébala con la siguiente persona que te pregunte a qué te ded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público y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público y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todos» no es un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permite decidir horario, precio, presión ni espacio. Un público se describe por situación, disponibilidad y probabilidad de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nombra el problem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o que la persona puede notar: salir con menos carga, descansar, sentirse acompañada, moverse con comodidad. La causa no se nom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s se puede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eso (horario, planta baja, domicilio), proceso (presión ajustable, silencio, privacidad) y continuidad (misma persona,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de los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ez personas repiten qué entendieron; cinco reservan; tres vuelven. Si falla la comprensión, se corrige la frase, no el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se piden al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o los necesarios: nombre, contacto y preferencias para preparar la sesión. La historia clínica no va en un formulario público; se pregunta en la entrevista si cambi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2-publico-y-propues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225" r:id="rId1"/>
    <p:sldLayoutId id="2482032226" r:id="rId2"/>
    <p:sldLayoutId id="2482032227" r:id="rId3"/>
    <p:sldLayoutId id="24820322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cea55a14c66f2c557e761061f852afcf6918f0dfc073731.jpg"/>
  <Relationship Id="rId3" Type="http://schemas.openxmlformats.org/officeDocument/2006/relationships/hyperlink" Target="https://saludyestetica.lumbre.lat/object/sye-c43-r01-oa02-publico-y-propues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2-publico-y-propuesta" TargetMode="External"/>
  <Relationship Id="rId4" Type="http://schemas.openxmlformats.org/officeDocument/2006/relationships/hyperlink" Target="https://saludyestetica.lumbre.lat/object/sye-c43-r01-oa02-publico-y-propuest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3-r01-oa02-publico-y-propuesta" TargetMode="External"/>
  <Relationship Id="rId4" Type="http://schemas.openxmlformats.org/officeDocument/2006/relationships/hyperlink" Target="https://saludyestetica.lumbre.lat/object/sye-c43-r01-oa02-publico-y-propuest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3-r01-oa02-publico-y-propuesta" TargetMode="External"/>
  <Relationship Id="rId4" Type="http://schemas.openxmlformats.org/officeDocument/2006/relationships/hyperlink" Target="https://saludyestetica.lumbre.lat/object/sye-c43-r01-oa02-publico-y-propuest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hyperlink" Target="https://saludyestetica.lumbre.lat/object/sye-c43-r01-oa02-publico-y-propuest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2-publico-y-propuest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r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saj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í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2-publico-y-propues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r un público concreto para un negocio de masajes, describir el problema que resuelve en términos verificables y formular una diferencia comprobable, sin prometer resultados clínicos ni copiar la promesa del vecin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43. Aplica el método del curso 16 a un servicio de contacto: público por situación y horario, problema sin diagnóstico, diferencia que se nota y propuesta que se prueba con diez personas antes de gastar en public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úblico · propuesta de valor · diferenciación · masoterapia · publicidad hones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úblico y propuesta: a quién sirve un negocio de masajes y por qué lo elegirí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 o quieren abrir un negocio de masoterapia y necesitan definir a quién sirven. Curso intermedio: se supone el curso 16 o experiencia equivalente. Es formación educativa; no habilita para ejercer ni sustituye asesoría legal o sanitaria, y no enseña a diagnosticar.]]></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avenida con oficinas, un local anuncia «masaje para todos: relajante y terapéutico». La frase cabe en el toldo y no dice nada. No dice a qué hora atiende, cuánto dura, qué presión ofrece, si se puede llegar caminando ni qué problema resu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úblico y propuesta: a quién sirve un negocio de masajes y por qué lo elegirí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n personas distintas con expectativas distintas: una quiere dormir, otra quiere que «le quiten el nudo», otra busca un regalo. Ninguna vuelve. El dueño concluye que la zona no tiene demanda, cuando en realidad nunca eligió un públic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plica el método del curso 16 a un servicio de contacto: describir a quién se sirve, nombrar el problema sin diagnosticar y escribir una diferencia que la persona pueda comprobar en la primera ci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dos» no es un públ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de masajes no vende un objeto: vende una hora de contacto en un cuarto donde la persona está tumbada, cubierta y en una posición vulnerable. Esa condición cambia lo que significa «público». No basta con decir «todos»: hay que saber quién puede llegar a esa hora, quién tolera ese tipo de contacto, quién valora la privacidad y quién va a volver. Un público que no se puede describir con situaciones concretas tampoco se puede atender con un horario, un precio y un espacio concretos. La vaguedad se paga en la agenda y en el pre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dos» no es un públ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16 ya enseñó a describir un público con registro propio y a escribir una propuesta en cuatro renglones; esta lección no repite ese método, lo aplica a un servicio de contacto. Aquí se usan tres filtros: la situación que trae a la persona —no la enfermedad que alguien le nombró—, la disponibilidad real para llegar y la probabilidad de volver. Un turista es un público legítimo, pero compra una vez y exige otra inversión en publicidad; un vecino que vuelve cada mes sostiene la renta. Mezclarlos sin distinguirlos produce una agenda impredec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úblicos que sí se pueden describ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n describir públicos concretos sin nombrar diagnósticos. Personas que pasan muchas horas sentadas y salen con carga en espalda y cuello; personas que entrenan de forma recreativa y buscan una pausa antes o después de la actividad; quienes cuidan a otras personas y necesitan una hora propia; personas embarazadas o en posparto que buscan comodidad y privacidad; personas mayores con movilidad reducida; huéspedes de hotel y equipos de empresas. Cada uno valora cosas distintas y exige adaptaciones distint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úblicos que sí se pueden describ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úblico no se elige por lo que uno quiere demostrar, sino por lo que puede alcanzar. Una cabina en un segundo piso sin elevador no es para cualquier persona mayor, aunque sepa atenderla; un horario de oficina no sirve para quien cuida a alguien todo el día. También hay públicos que exigen formación específica —embarazo, posparto, personas con movilidad reducida o antecedentes oncológicos— y no se atienden «porque es sólo un masaje». Si no se tiene esa formación, se dice y se deriva. La honestidad también delimita el públ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úblicos que sí se pueden describ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y qué no hac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 el método del curso 16 al público y la propuesta de un negocio de masajes. No enseña a diagnosticar, no elige un público por enfermedad y no afirma que una frase de marketing sustituya la valoración de una person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úblico no es un diagnóstic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con lumbago» o «pacientes con hernia» no son públicos de un negocio de bienestar: son categorías clínicas que exigen valoración. Dirigirse a ellas convierte el negocio en consultorio sin formación y promete lo que no se puede soste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públicos que sí se pueden describ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diez]]></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 tu propuesta a diez personas que no te conozcan y pídeles que la repitan con sus palabras. Si no coinciden en qué ofreces y a quién, la frase todavía no está lista para publica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se escribe si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que resuelve un masaje de bienestar se escribe en términos que la persona puede notar: salir con menos sensación de carga, descansar una hora sin pantallas, sentirse acompañada, recuperar comodidad para moverse al día siguiente. No hace falta nombrar la causa del dolor para ofrecer eso, y nombrarla sin valoración sería un diagnóstico disfrazado de servicio. Las palabras de la persona se registran tal como las dice; la explicación de por qué le duele no es tarea del masajista. Lo que sí es tarea es escuchar sin corregir y adaptar la sesión a lo que la persona tol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se escribe si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ayuda a no construir la propuesta sobre una promesa frágil. La revisión Cochrane en español concluye que hay muy poca confianza en que el masaje sea un tratamiento eficaz para el dolor lumbar, y NICE considera la terapia manual sólo como parte de un paquete que incluye ejercicio. Eso no impide ofrecer descanso, confort o alivio pasajero; impide vender curación. Una propuesta que promete «quitar el dolor» depende de algo que el negocio no controla y que además puede retrasar una consulta necesar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se escribe sin diagnóstico]]></a:t>
            </a:r>
          </a:p>
        </p:txBody>
      </p:sp>
      <p:pic>
        <p:nvPicPr>
          <p:cNvPr id="3" name="" descr="De la observación a la propuesta">
            <a:hlinkClick r:id="rId3" tooltip="De la observación a la propues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antes de imprimir un anun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2-publico-y-propuest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que se puede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puede comprobar en la primera cita. Puede estar en el acceso —horario amplio, planta baja, estacionamiento, servicio a domicilio—, en el proceso —entrevista breve, presión ajustable, silencio o conversación, temperatura, sábanas limpias, privacidad— o en la continuidad: la misma persona, un registro y una bienvenida que recuerda preferencias. Ninguna de esas diferencias suena tan seductora como «manos expertas», pero todas se pueden notar y repetir; la segunda no se puede verific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que se puede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prueba sencilla: pregunta a cinco personas por qué vinieron y por qué volvieron. Si la respuesta es «porque me queda cerca», la diferencia es la ubicación; si es «porque pude decir que parara», la diferencia es el trato; si es «porque siempre me toca la misma persona», la diferencia es la continuidad. Copiar el precio del vecino no diferencia: iguala hacia abajo. Y decir «somos los mejores» sin una prueba concreta es una afirmación que el cliente no puede comprobar y que el negocio no puede soste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que se puede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definir público y propuesta, con la decisión que les corresponde. Los precios y condiciones son configurables por cada establecimiento; aquí no se afirma ningu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66950"/>
                <a:gridCol w="2771775"/>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uncio dice «masaje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 público por situación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úblico concreto no se puede decidir duración, precio ni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pregunta si quita la contr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é se ofrece y qué no; derivar si hay señ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saje no borra la contractura ni sustituye un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elegida es «presión más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por acceso, trato o proceso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erza es una preferencia, no una ventaja; en exceso es u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266950"/>
                <a:gridCol w="2771775"/>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clientes llegan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propuesta y seguimiento antes de gastar en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currencia, cada cliente cuesta otra 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rmulario pide el padecimiento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lo y preguntar sólo lo necesario en la 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nimización de datos protege a la persona y a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en una frase y tres prueb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uesta se puede escribir en una frase comprobable: «Para [público] que [situación], ofrezco [servicio] en [condición], sin [promesa que no se sostiene]». Un ejemplo ficticio: «Para personas que trabajan sentadas en el centro, ofrezco una sesión de cincuenta minutos con presión ajustable y silencio, sin prometer que el dolor desaparecerá». La frase incluye a quién sirve, qué ofrece, en qué condición y qué límite respeta. Si no cabe en una frase, todavía no es una propuesta: es una lista de inten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en una frase y tres prueb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prueba con tres pasos: diez personas la escuchan y repiten qué entendieron; cinco reservan; tres vuelven. Si las diez no entienden, se cambia la frase, no el público. Si reservan pero no vuelven, el problema puede estar en la experiencia, en el precio o en la expectativa creada. La propuesta se escribe en la página de reservas, en el primer mensaje y en la conversación inicial, junto con el precio y las condiciones de cancelación. Lo que no está escrito se improvisa, y lo improvisado cambia con cad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puesta en una frase y tres pruebas]]></a:t>
            </a:r>
          </a:p>
        </p:txBody>
      </p:sp>
      <p:pic>
        <p:nvPicPr>
          <p:cNvPr id="3" name="" descr="Cinco públicos y su cautela">
            <a:hlinkClick r:id="rId3" tooltip="Cinco públicos y su cautel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valora cada uno y qué no se le puede prome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2-publico-y-propuest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romesa y datos: la propuesta también es leg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y las condiciones forman parte de la propuesta, no son un detalle posterior. La persona tiene derecho a información oportuna, completa, clara y veraz antes de decidir; por eso conviene decir desde el primer contacto qué incluye la sesión, cuánto dura, cuánto cuesta y qué pasa si cancela. Un anuncio que promete «desde» un precio que casi nunca está disponible, o que esconde un cargo, rompe la confianza antes de la primera cita. La publicidad honesta también es una ventaja competitiva: filtra a quien no es para el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romesa y datos: la propuesta también es leg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personales se piden sólo si tienen una función: nombre, contacto y preferencias para confirmar y preparar la sesión. No se pide historia clínica en un formulario público ni se guarda un padecimiento que no cambia la atención. La ley mexicana de protección de datos personales recoge el principio de minimización: el tratamiento debe ser necesario, adecuado y relevante, limitado a lo indispensable. Si se usan testimonios o fotografías, se pide consentimiento y se explica dónde se publicarán. La propuesta se sostiene con confianza, y la confianza también se esc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las palabras propi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frases de tus últimas diez conversaciones: qué pedía la persona, a qué hora llegó, por qué volvió. No las traduzcas a términos clínicos: úsalas tal como aparecie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situación, no una enfermedad]]></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upa por momento y necesidad: después del trabajo, antes de un viaje, una hora sin cargar a alguien. Si un grupo sólo se define por un padecimiento, no es un público de bienes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roblema en términos verificabl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r con menos carga», «descansar sin pantallas», «sentirse acompañada». Comprueba que se pueda notar al terminar y que no dependa de nombrar una cau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diferencia que se no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eso, proceso o continuidad. Escríbela como una condición concreta: «puedes elegir silencio», «misma persona», «planta baja». Evita «mejores manos» y «más profun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frase con su lími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én, qué ofreces, en qué condición y qué no prometes. Léela en voz alta; si necesitas explicarla, todavía no sirve como anun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Procedimiento: escribir y probar una propuest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ébala y mide tres cos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personas la repiten; cinco reservan; tres vuelven. Anota qué entendieron y qué cambió. Ajusta la frase o la experiencia antes de comprar public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Caso ficticio: el anuncio que no decía a quién serv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nombre inventado, renta una cabina cerca de una zona de oficinas. Su anuncio dice «masaje para todos: relajante y terapéutico». En seis semanas recibe personas muy distintas, casi ninguna vuelve y no sabe si el problema es el precio, el horario o la zo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Caso ficticio: el anuncio que no decía a quién serv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escritu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úl revisa sus conversaciones: la mayoría llega después del trabajo y pide «soltar la espalda» y silencio. Reescribe: «Para personas que trabajan sentadas en la zona, sesión de cincuenta minutos con presión ajustable y silencio, sin prometer que el dolor desaparecerá». Agrega horario, precio y condición de cancel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promesa y datos: la propuesta también es legal · Caso ficticio: el anuncio que no decía a quién serv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ice a diez personas del edificio de enfrente. Cuatro lo entienden y reservan; dos vuelven en el mes. Raúl no concluye que la zona no tiene demanda: concluye que el público anterior no estaba descrito y que ahora tiene una frase que puede corregir con datos, no con intui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romesa y datos: la propuesta también es legal]]></a:t>
            </a:r>
          </a:p>
        </p:txBody>
      </p:sp>
      <p:pic>
        <p:nvPicPr>
          <p:cNvPr id="3" name="" descr="La propuesta aguanta estas preguntas">
            <a:hlinkClick r:id="rId3" tooltip="La propuesta aguanta estas pregunt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publicar el primer anun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2-publico-y-propuest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público por enfermedad. «Masaje para lumbago» atrae a quien necesita valoración y convierte el negocio en consultorio sin formación. El público se define por situación, horario y preferencia, no por una categoría clínic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rse por fuerza. «Más profundo» no es una ventaja: es una preferencia y un riesgo. La diferencia se nota en el acceso, el trato, la privacidad o la continuidad, no en cuánto due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resultado que no se controla. El dolor depende de muchas causas y de la respuesta de cada persona. Prometer que se irá es una deuda imposible y puede retrasar una consulta necesari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precio y promesa del vecino. Sin tus costos y tu capacidad, el precio copiado puede trabajar contra ti; la promesa copiada puede no ser cierta en tu negocio. La comparación se hace con tus númer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úblico se define por una enfermedad, se reescribe por situación, horario y prefer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depende de un resultado clínico, se cambia por una condición del servicio que se pueda not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iez personas no repiten la propuesta, se corrige la frase antes de comprar public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escribe un síntoma no valorado, no se diagnostica: se ofrece bienestar o se deri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recogen datos, se pide sólo lo necesario y se muestra el aviso de privacidad.]]></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llega con un síntoma que no se ha valorado, la propuesta no se convierte en diagnóstico: se ofrece bienestar dentro del alcance o se orienta a valor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posparto, personas mayores, movilidad reducida o antecedentes oncológicos exigen formación específica y, a veces, coordinación; no se atienden «porque es sólo un masaje». El anuncio exterior y el giro se verifican en el portal de trámites de tu municipio.]]></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precios y condiciones de consumo, la referencia es la información clara y veraz que exige PROFECO; para datos personales, la ley federal y su aviso de privacidad. Esta lección no sustituye asesoría jurídica ni sanitar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público bien delimitado para un negocio de masaj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rsonas que trabajan sentadas en la zona y pueden venir entre las 18 y las 20 horas.]]></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s las personas que sienten dolor de espal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enes necesitan rehabilitación después de una cirugí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uristas que pasan una vez al añ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puesta «masaje para curar la contractura» falla porqu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demasiado larga para un anunci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mete un resultado clínico que el masaje no puede garantizar y que exige valoració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enciona el horario de atenció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incluye el precio de la se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de masajes puede definir su público por el diagnóstico que dice tra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ir lo que no se promete puede aumentar la confianza y filtrar cl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úblico con lo que suele valor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rsonas de ofici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porte recreati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idadoras y cuidador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mbarazo y pospar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rsonas mayor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uperación percibida y coordin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pausa y tiempo re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ición cómoda y formación específic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ceso, paciencia y adaptacion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orario y alivio de carg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puesta se escribe para un ___ concreto, nombra un ___ que se puede notar y declara lo que no se ___. Se prueba con diez personas antes de comprar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 pueda prometer o no en un negocio de masaje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promet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promete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ntualidad y privacidad]]></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ión ajustable a tu comodidad]]></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hora sin pantall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ompañamiento durante l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ivio del dolor garantiz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rregir la postura para siempr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iminar toxin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mismo resultado para todas las persona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cho la situación y el horario real de la person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escribo el problema sin nombrar una causa que no puedo valorar.]]></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é que tiene una contractura, prometo quitársela en tres sesiones.]]></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o qué incluye la sesión y qué no promet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uebo la frase con diez personas antes de publicar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2-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un público por situación y horario, escribir el problema sin diagnóstico y probar una diferencia comprobable antes de publicar.]]></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úblicos y vuelve a escribir la frase con sus cuatro partes: público, problema, condición y lími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anuncio que usarías hoy. Después subraya cada palabra que promete un resultado que no controlas. Reescribe la frase sin esas palabras y pruébala con la siguiente persona que te pregunte a qué te dedic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úblico y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uación, horario y p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nota: carga, descanso o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trato o proceso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promete, escrito antes de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z entienden, cinco reservan, tres vuelv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úblico y propues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2-publico-y-propuest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todos» no es un públic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permite decidir horario, precio, presión ni espacio. Un público se describe por situación, disponibilidad y probabilidad de vol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nombra el problema sin diagnostic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 que la persona puede notar: salir con menos carga, descansar, sentirse acompañada, moverse con comodidad. La causa no se nomb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s se pueden comprob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eso (horario, planta baja, domicilio), proceso (presión ajustable, silencio, privacidad) y continuidad (misma persona, regist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de los diez?]]></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ez personas repiten qué entendieron; cinco reservan; tres vuelven. Si falla la comprensión, se corrige la frase, no el públic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se piden al reserv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inir a quién sirv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o los necesarios: nombre, contacto y preferencias para preparar la sesión. La historia clínica no va en un formulario público; se pregunta en la entrevista si cambia la aten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decir a quién sirves sin nombrar una enfermedad, qué problema resuelves en palabras que se notan y qué te hace distinto de una forma comprobable. El público se elige por situación, horario y probabilidad de volve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se escribe sin diagnóstico; la evidencia no sostiene promesas de curación y sí permite ofrecer descanso y comodidad. La diferencia vive en el acceso, el trato y la continuidad, no en la fuerza. La propuesta cabe en una frase con su límite y se prueba con diez personas antes de pagar public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condiciones y datos también forman parte de esa promesa: lo que no se escribe se improvi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Se usa para limitar la promesa, no para prescribir ni comparar técnic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como parte de un paquete que incluye ejercicio (recomendación 1.2.7).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Derechos de información, elección, seguridad, no discriminación, compensación y protección en la relación de consumo. No fija precios ni sustituye la ley o una asesoría juríd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FPDPPP, Ley Federal de Protección de Datos Personales en Posesión de los Particulares · https://www.ordenjuridico.gob.mx/Documentos/Federal/html/wo125102.html · consulta: 2026-10-26 · alcance: Ley federal mexicana. Recoge el principio de minimización: el tratamiento debe ser necesario, adecuado, relevante y limitado a lo indispensable. No se usa para afirmar un formato específico de aviso de privacidad ni un plaz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2-publico-y-propuesta"/>
              </a:rPr>
              <a:t><![CDATA[Público y propuesta: a quién sirve un negocio de masajes y por qué lo elegir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2026-10-26T11:59:12Z</dcterms:created>
  <dcterms:modified xsi:type="dcterms:W3CDTF">2026-10-26T11:59:12Z</dcterms:modified>
  <dc:title>Público y propuesta: a quién sirve un negocio de masajes y por qué lo elegirían</dc:title>
  <dc:description>Presentación editable del OA «Público y propuesta: a quién sirve un negocio de masajes y por qué lo elegirían». Enlace: https://saludyestetica.lumbre.lat/object/sye-c43-r01-oa02-publico-y-propuesta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