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delos de servicio: autoempleo, cabina, local, spa, domicilio y empres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delos de servicio: autoempleo, cabina, local, spa, domicilio y empres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delo es una decisión de costos y de contro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empleo y domicilio: empezar con lo que ya se tien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empleo y domicilio: empezar con lo que ya se tien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empleo y domicilio: empezar con lo que ya se tien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empleo y domicilio: empezar con lo que ya se tien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bina y local: el espacio se paga todos los dí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modelo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mismas preguntas para seis formas 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pa y empresas: trabajar dentro de otra estructur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abla que decide: cinco criterios para cada model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modelos, un mismo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Ventaja, límite y requisito de cada form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con un piloto y una fecha de revis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modelo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atiende, en qué espacio, quién cobra y quién es dueño de la agenda. Si la frase necesita tres explicaciones, todavía no es un modelo: es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on los costos fijos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ta, depósito, servicios, mantenimiento y cualquier seguro que decidas contratar, calculados con cero clientes. Agrega las horas de administración y traslado, aunque no se cob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tu capacidad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siones posibles por semana con limpieza, descanso y traslado incluidos. No uses la agenda ideal: usa la que cumpliste las últim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ueba el modelo en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a ocho semanas con registro de citas, cancelaciones, tiempos y efectivo. El piloto se hace antes de firmar el contrato largo,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trasta con el curso 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margen por sesión y punto de equilibrio con tus números. La decisión no es si el modelo gusta, sino si la contribución cubre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probar un model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rma con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qué se revisa a los noventa días y con qué número se decide quedarse, ajustar o salir. Deja por escrito salida, depósito y sub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bina que parecía u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da masaje los sábados en una cabina compartida. Le ofrecen un local con renta de 14,000 pesos al mes (cifra hipotética). Cobra 600 por sesión (hipotético) y calcula 180 de costo variable por sesión, entre aceite, textiles y lavado (hipot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bina que parecía u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uenta con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sión deja 420 pesos de contribución: 600 menos 180, cifras hipotéticas. Para cubrir sólo la renta necesita 34 sesiones al mes, porque 14,000 entre 420 se redondea hacia arriba. Su capacidad real, con limpieza y traslado, es de 32 sesiones. La diferencia son dos sesiones que hoy n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bina que parecía u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no firma el contrato anual: negocia tres meses de prueba con renta escalonada o comparte el local dos días con otra masajista. Escribe los supuestos y una fecha de revisión. No concluye que el local sea malo; concluye que su agenda actual no lo sostiene y que necesita medir antes de compromet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firmar un modelo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un contrato que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bina comparte espacio y horario; el local asume renta, servicios y adecuacione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bina reparte el costo fijo y comparte reglas; el local concentra el costo y el control. Ninguno garantiza más utilidad: eso depende de la agenda y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de modelos usa costo fijo con cero clientes, control del espacio y requisitos, no el tamaño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falte efectivo para renta y materiales aunque la facturación sea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cturación, utilidad y flujo son tres números distintos. Se puede facturar mucho, tener utilidad en el papel y no tener dinero disponible para la renta del dí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17 separa costo, margen y utilidad; el flujo de efectivo depende de cuándo se cobra, no sólo de cuánto s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pende del reparto del pago, la ocupación y el precio que fija la casa. El spa aporta flujo y espacio, pero también comisión y menos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orcentaje alto sobre agenda ajena puede dejar menos margen por sesión que un domicilio bien organ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raslado consume tiempo y transporte; el lavado consume agua, producto y horas. Ambos deben entrar en la cuenta aunque no se cobre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del servicio incluye preparación, traslado y limpieza, no sólo los minutos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toempleo → Más control y capacidad lim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bina rentada → Espacio y clientela com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cal propio → Renta y adecuaciones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pa o hotel → Precio y horario fijados por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presas → Volumen concentrado en un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delo reparte de forma distinta el costo, el control y el acces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o · espacio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fijo se paga aunque no haya citas; el control del espacio decide horario y privacidad; la utilidad es lo que queda después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entre facturación, utilidad y flujo se desarrolla en el curso 17 y se aplica aquí a la elección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nta mensual del local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pósito en garantía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ntenimiento mensual del equipo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eite usado en cada sesión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isión pagada por sesión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vado de sábanas por carga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bro de una sesión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pina voluntaria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fijos, variables e ingresos es el primer paso para calcular margen y punto de equilibrio en el curso 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local se ve más profesional, firmo el contrato anual sin medir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no cubre la renta. Firmar un año sin medir la agenda convierte una impresión en un costo fijo que se paga aunque no lleguen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delo se elige con capacidad real y costo fijo con cero clientes, no con la apariencia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1-modelos-de-servic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espacio donde das o recibirías masaje. Escribe quién paga la renta, quién es dueño de la agenda y qué pasaría si mañana se termina el acuerdo. Si no puedes contestar las tres cosas, el modelo todavía no está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seis mode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seis mode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odelo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orma de organizar espacio, acceso al cliente, costos y responsabilidad. No es el nombre del negocio ni la técnica: es quién paga, quién decide y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costo oculto de la cabina r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tir horario, almacenamiento y reglas, y depender de una clientela que puede seguir al local y no a la persona. Se mide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entaja y qué límite tiene el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horra renta y acerca el servicio; a cambio, hay traslado, carga de equipo, espacio ajeno y menos control de interrupciones y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trola un spa sobre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horario, uniforme, productos y estándar. El masajista aporta la atención y recibe un pago o comisión; su margen y su autonomía suelen ser men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úmeros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acturación, utilidad y flujo de efectivo. La primera es lo cobrado; la segunda, lo que queda tras costos; el tercero, el dinero disponible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1-modelos-de-servici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049" r:id="rId1"/>
    <p:sldLayoutId id="2482028050" r:id="rId2"/>
    <p:sldLayoutId id="2482028051" r:id="rId3"/>
    <p:sldLayoutId id="24820280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b34e08580101d30d2b7465b8aaf37cf8c837d8ebccb4741.jpg"/>
  <Relationship Id="rId3" Type="http://schemas.openxmlformats.org/officeDocument/2006/relationships/hyperlink" Target="https://saludyestetica.lumbre.lat/object/sye-c43-r01-oa01-modelos-de-servi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1-modelos-de-servicio" TargetMode="External"/>
  <Relationship Id="rId4" Type="http://schemas.openxmlformats.org/officeDocument/2006/relationships/hyperlink" Target="https://saludyestetica.lumbre.lat/object/sye-c43-r01-oa01-modelos-de-servici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3-r01-oa01-modelos-de-servicio" TargetMode="External"/>
  <Relationship Id="rId4" Type="http://schemas.openxmlformats.org/officeDocument/2006/relationships/hyperlink" Target="https://saludyestetica.lumbre.lat/object/sye-c43-r01-oa01-modelos-de-servici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3-r01-oa01-modelos-de-servicio" TargetMode="External"/>
  <Relationship Id="rId4" Type="http://schemas.openxmlformats.org/officeDocument/2006/relationships/hyperlink" Target="https://saludyestetica.lumbre.lat/object/sye-c43-r01-oa01-modelos-de-servici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hyperlink" Target="https://saludyestetica.lumbre.lat/object/sye-c43-r01-oa01-modelos-de-servici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1-modelos-de-servicio"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de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emple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i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c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micil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res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1-modelos-de-servi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seis modelos de servicio de masaje —autoempleo, cabina rentada, local propio, spa, domicilio y empresas— por sus ventajas, límites y requisitos, para elegir uno con supuestos escritos y sin confundir facturación, utilidad y efectiv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43. Los seis modelos se comparan con los mismos criterios: costo fijo, control del espacio, acceso al cliente, carga administrativa y requisitos. Incluye un caso ficticio con cifras hipotéticas y el enlace al curso 17 para calcular el marge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delos de negocio · masoterapia · costos fijos · autoempleo · loc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delos de servicio: autoempleo, cabina, local, spa, domicilio y empres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 o quieren abrir un negocio de masoterapia y necesitan comparar modelos de operación. Curso intermedio: se supone el curso 17 o experiencia equivalente en costos. Es formación educativa; no habilita para ejercer, no sustituye asesoría legal, fiscal o sanitaria y no confirma trámites de ninguna jurisdic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delos de servicio: autoempleo, cabina, local, spa, domicilio y empres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lleva dos años dando masaje los sábados en una cabina que comparte con una esteticista. Un conocido le ofrece un local con vitrina, a dos calles del mercado, y le dice que «un negocio de verdad necesita su propio espacio». Ana hace la cuenta con entusiasmo: la renta cabe si trabaja cinco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delos de servicio: autoempleo, cabina, local, spa, domicilio y empres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 contado es el depósito, la lavandería, los traslados, las horas de administración ni las citas que hoy llegan porque la esteticista tiene clientela. En otra conversación, una colega le propone ir a domicilio y un hotel le ofrece dos tardes por comisión. Las tres opciones son modelos distintos, no escalones del mismo camin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mpara ventajas, límites y requisitos para elegir con supuestos escritos y con la agenda real sobre la m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delo es una decisión de costos y de contro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odelo de servicio no es un puesto de trabajo ni un logo: es la forma de organizar el espacio, el acceso al cliente, los costos y la responsabilidad. Las mismas manos pueden trabajar en una cabina rentada, en un local propio, en el spa de un hotel, en la casa de la persona o en una empresa. Lo que cambia no es la técnica: cambia quién paga la renta, quién es dueño de la agenda, quién decide el precio y cuánto cuesta tener las luces encendidas aunque no llegue nadie. Comparar modelos con la misma lista evita elegir por imitación o por lo que se ve en una fotograf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delo es una decisión de costos y de contro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eguntas ordenan la comparación. La primera: ¿quién paga el espacio y con qué dinero, si la agenda del mes viene vacía? La segunda: ¿quién es dueño de la relación con el cliente, de sus datos y de la decisión de volver? Un modelo puede dar clientes y quitar control; ese intercambio tiene un costo que no aparece en la factura. Antes de firmar conviene escribir los supuestos: renta, depósito, servicios, traslados, lavado y horas de administración. Sin ese papel, el modelo se elige por lo que se ve y se paga por lo que no se v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empleo y domicilio: empezar con lo que ya se tien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toempleo es el modelo de una sola persona: agenda, atención, cobro, lavado y compras. Su ventaja es el costo fijo bajo y el control completo del precio y del horario. Su límite es la capacidad: las sesiones posibles dependen de las manos y de la energía, y la administración ocurre en horas que no se cobran. Un autoempleado puede llenar la semana y aun así no saber cuánto ganó, porque confunde lo que cobró con lo que le quedó. La hoja de costos del curso 17 es la que separa esas dos cosas y la que permite decir si el modelo alcan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empleo y domicilio: empezar con lo que ya se tien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cilio lleva el servicio a la casa de la persona. Ahorra renta y acerca el masaje a quien no quiere o no puede trasladarse; a cambio, el espacio no se controla. Hay que cargar camilla, textiles y aceites, calcular el traslado, preguntar por escaleras, mascotas, niños y ruido, y resolver dónde lavar. También hay que cuidar la seguridad de quien atiende: avisar a alguien dónde se está, confirmar la cita y no iniciar en un lugar que no permita detenerse y salir. El domicilio no es «lo mismo pero en otra casa»: es otro modelo, con otros tiempos y otros riesg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empleo y domicilio: empezar con lo que ya se tien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ompara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seis modelos de operación de un negocio de masajes por costo fijo, control, acceso al cliente y requisitos. No es asesoría legal, fiscal ni sanitaria, y no afirma que un modelo sea obligatorio o esté exento de trám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empleo y domicilio: empezar con lo que ya se tien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fras hipotétic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montos de esta lección son ejemplos inventados en pesos mexicanos, con supuestos escritos. No son precios de mercado, cotizaciones ni obligaciones fiscales. Cada negocio debe sustituirlos por sus propios números y confirmar sus trámites en el municip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empleo y domicilio: empezar con lo que ya se tien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l contra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firmar, pregunta qué pasa si te vas antes, si puedes subrentar, quién lava y quién atiende las quejas. Si la respuesta no está por escrito, todavía no es una condición del modelo: es una promesa verb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ina y local: el espacio se paga todos los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bina rentada comparte local, baño, sala de espera y a veces recepción. La entrada es más barata que un local completo y suele traer clientela; el precio es compartir horario, almacenamiento y reglas. Antes de firmar hay que saber si se puede subrentar, qué pasa si la cabina se ocupa, quién lava y quién responde por una queja. La clientela prestada no siempre sigue cuando la persona cambia de espacio: conviene medir cuántas citas llegan por el lugar y cuántas por la reputación propia, porque esa proporción cambia el valor real de la ren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ina y local: el espacio se paga todos los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propio da control de marca, horario y privacidad, y permite crecer a más cabinas o contratar. También adelanta los costos: renta, depósito, servicios, anuncios, mantenimiento y adecuaciones llegan antes de la primera cita. No existe una licencia nacional de masajista y ningún local convierte un curso en autorización sanitaria; el uso de suelo, el giro y los anuncios se confirman con el municipio, y la verificación se hace en el portal de trámites de tu municipio. El local se justifica con agenda medida, no con la ilusión de que «se ve más profesio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ina y local: el espacio se paga todos los días]]></a:t>
            </a:r>
          </a:p>
        </p:txBody>
      </p:sp>
      <p:pic>
        <p:nvPicPr>
          <p:cNvPr id="3" name="" descr="Elegir modelo en cinco preguntas">
            <a:hlinkClick r:id="rId3" tooltip="Elegir modelo en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mismas preguntas para seis formas de trabaj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1-modelos-de-servici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pa y empresas: trabajar dentro de otra estru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pa o el hotel aportan espacio, clientela y estándar de servicio. El masajista entra a una estructura que ya decidió precio, horario, uniforme, productos y guion; su ventaja es la ocupación y su límite es el margen por sesión y la dependencia. Conviene preguntar cómo se reparte el pago, quién cobra las propinas, qué pasa si el cliente pide otra persona y qué formación exige la casa. Un spa no es automáticamente mejor ni peor: es un modelo con menos control y más flujo, y hay que saber cuál de las dos cosas se necesita antes de aceptar la agenda de o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pa y empresas: trabajar dentro de otra estru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de empresas lleva el masaje a oficinas, fábricas o congresos. Se cobra por jornada o por sesión y se atiende a varias personas en un espacio prestado; el volumen puede concentrarse en un contrato. Exige factura, horario claro, privacidad mínima y un alcance escrito: bienestar y descanso, no atención médica. También exige preguntar por el espacio, la corriente, el ruido y el tiempo real de cada persona. Si el contrato se cae, la semana se vacía; por eso conviene no depender de un solo cliente corporativo ni prometer allí lo que no se sostiene en una cab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pa y empresas: trabajar dentro de otra estru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legir modelo, con la decisión que les corresponde. Ningún monto de esta tabla es precio de mercado: las cifras del caso son hipotéticas y con supuestos escri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09825"/>
                <a:gridCol w="25336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ofrecen una cabina con renta fija y client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de seis a ocho semanas antes de firmar u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ela prestada no siempre sigue cuando cambias de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cal se ve profesional pero la zona no ca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flujo y horarios antes de r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no paga la renta; la agenda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pa ofrece un porcentaje por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margen por sesión y 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orcentaje sobre agenda ajena puede dejar sin control d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409825"/>
                <a:gridCol w="25336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abrir con dos cabinas y con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con una y medir ocu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abina vacía es costo fijo; el equipo se paga con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aga tarde y la agenda está ll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facturación, utilidad y ef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genda llena puede quedarse sin dinero para la 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bla que decide: cinco criterios para cada mode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ace con cinco criterios y con los mismos supuestos para todos: costo fijo mensual con cero clientes, quién es dueño de la relación, control de horario y espacio, carga administrativa y requisitos. Las cifras de esta lección son hipotéticas y sirven para mostrar la mecánica, no para fijar precios. Si una cabina cuesta 6,500 pesos al mes y un local 14,000 —ambas cifras inventadas para el ejercicio—, la diferencia no son 7,500: son las sesiones adicionales que hay que vender para cubrirla, con el margen que se calcule en el curso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bla que decide: cinco criterios para cada mode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más grande no es el más rentable. Un local con la mitad de las horas vacías puede perder más que una cabina llena; un spa con agenda ajena puede dejar menos por sesión que un domicilio bien organizado. La comparación útil es contra la capacidad propia, no contra el vecino. También hay que separar facturación, utilidad y flujo: cobrar una sesión no es ganarla, y una agenda llena con pagos a treinta días puede no alcanzar para la renta del día primero. Tres números distintos exigen tres hojas distint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bla que decide: cinco criterios para cada modelo]]></a:t>
            </a:r>
          </a:p>
        </p:txBody>
      </p:sp>
      <p:pic>
        <p:nvPicPr>
          <p:cNvPr id="3" name="" descr="Seis modelos, un mismo tablero">
            <a:hlinkClick r:id="rId3" tooltip="Seis modelos, un mismo tablero"/>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Ventaja, límite y requisito de cada forma de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1-modelos-de-servici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un piloto y una fecha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ometerse, se prueba. Un piloto de seis a ocho semanas en el modelo elegido —una cabina, dos días de domicilio, un convenio pequeño con una empresa— produce datos que ninguna proyección reemplaza: cuántas citas llegan, cuántas se cancelan, cuánto se tarda en trasladar y lavar, cuánto efectivo entra y cuándo. El piloto se registra con fecha y se compara contra los supuestos escritos. Si el modelo no cubre sus costos fijos con la capacidad real, no se firma un año: se prueba más chico, se comparte el espacio o se cambia de mode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un piloto y una fecha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cierra con una fecha de revisión y un número. Por ejemplo: a los noventa días se revisa si la agenda cubrió los costos fijos y si el efectivo alcanzó para el siguiente mes; si no, se ajusta el modelo, el precio o el horario. Esa revisión no es un fracaso: es la forma de aprender sin quemar el colchón. Y si el contrato no aclara salida, depósito o subrenta, se pide por escrito antes de firmar. El modelo se elige con números propios y se corrige con la misma hoja que se usó para elegir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modelo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atiende, en qué espacio, quién cobra y quién es dueño de la agenda. Si la frase necesita tres explicaciones, todavía no es un modelo: es una inten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los costos fijos del mode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ta, depósito, servicios, mantenimiento y cualquier seguro que decidas contratar, calculados con cero clientes. Agrega las horas de administración y traslado, aunque no se cob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tu capacidad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siones posibles por semana con limpieza, descanso y traslado incluidos. No uses la agenda ideal: usa la que cumpliste las últimas cuatro sema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l modelo en peque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a ocho semanas con registro de citas, cancelaciones, tiempos y efectivo. El piloto se hace antes de firmar el contrato largo, no despué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asta con el curso 17]]></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margen por sesión y punto de equilibrio con tus números. La decisión no es si el modelo gusta, sino si la contribución cubre los costos fij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Procedimiento: comparar y probar un model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rma con fecha de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qué se revisa a los noventa días y con qué número se decide quedarse, ajustar o salir. Deja por escrito salida, depósito y subre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Caso ficticio: la cabina que parecía un local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da masaje los sábados en una cabina compartida. Le ofrecen un local con renta de 14,000 pesos al mes (cifra hipotética). Cobra 600 por sesión (hipotético) y calcula 180 de costo variable por sesión, entre aceite, textiles y lavado (hipotétic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Caso ficticio: la cabina que parecía un local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con supues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sión deja 420 pesos de contribución: 600 menos 180, cifras hipotéticas. Para cubrir sólo la renta necesita 34 sesiones al mes, porque 14,000 entre 420 se redondea hacia arriba. Su capacidad real, con limpieza y traslado, es de 32 sesiones. La diferencia son dos sesiones que hoy no exis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un piloto y una fecha de revisión · Caso ficticio: la cabina que parecía un local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no firma el contrato anual: negocia tres meses de prueba con renta escalonada o comparte el local dos días con otra masajista. Escribe los supuestos y una fecha de revisión. No concluye que el local sea malo; concluye que su agenda actual no lo sostiene y que necesita medir antes de comprometer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un piloto y una fecha de revisión]]></a:t>
            </a:r>
          </a:p>
        </p:txBody>
      </p:sp>
      <p:pic>
        <p:nvPicPr>
          <p:cNvPr id="3" name="" descr="Antes de firmar un modelo de servicio">
            <a:hlinkClick r:id="rId3" tooltip="Antes de firmar un modelo de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un contrato que no se puede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1-modelos-de-servici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or la foto del local. Una vitrina bonita no trae citas. El modelo se elige con flujo observado, capacidad real y costos fijos escritos, no con la impresión de una visi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a renta y olvidar lo que la acompaña. Depósito, servicios, mantenimiento, lavandería y horas de administración cambian la cuenta. El costo fijo es el paquete completo, no el recibo de la ren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clientela del spa es propia. Si la agenda pertenece a otro, la relación también. Al salir, la persona suele seguir el espacio, no a quien la atendió; eso se escribe antes de empeza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utilidad a lo cobrado. Facturación es lo que entra; utilidad es lo que queda después de costos; flujo es el dinero disponible y su fecha. Una agenda llena puede quedarse sin efectiv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delo no cubre sus costos fijos con la capacidad real, se prueba más chico antes de firm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genda o los datos del cliente son de otro, se escribe por contrato qué pasa al terminar la rel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trato no aclara horario, subrenta, depósito y salida, se pide por escrito o no se firm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se presenta como atención de salud, se revisa el aviso de funcionamiento y el giro antes de anunciar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fectivo no alcanza aunque la facturación crezca, se ajusta el cobro o el modelo; no se tapa con deuda c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compara modelos de operación; no interpreta contratos, no calcula impuestos y no confirma trámites. El uso de suelo, la licencia de giro y los anuncios se verifican en el portal de trámites de tu municipio, porque cambian por ciudad.]]></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negocio se presenta como atención de salud, revisa el aviso de funcionamiento de COFEPRIS y consulta a un profesional del derecho sanitario. Para precios, nómina y obligaciones fiscales, acude a asesoría cont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llega con una señal de alarma —pierna hinchada, fiebre, pérdida de fuerza—, el modelo de negocio no importa: se detiene la sesión y se deriv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mbia entre una cabina rentada y un local prop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ocal propio elimina la necesidad de medir la demand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bina comparte espacio y horario; el local asume renta, servicios y adecuaciones complet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bina no requiere ningún contra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local propio siempre deja más utilidad por ses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genda llena con clientes que pagan a treinta días. ¿Cuál es el riesgo princip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facturación sea ilegal por cobrar tard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falte efectivo para renta y materiales aunque la facturación sea al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utilidad se convierta en pérdida de forma automátic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pa cobre una comisión may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bajar en un spa garantiza más ingresos por sesión que trabajar por cuenta pro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modelo de domicilio, el traslado y el lavado forman parte del costo d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odelo con su rasgo más característic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utoempl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bina rent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cal prop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pa o hote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mpres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acio y clientela comparti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nta y adecuaciones antes de abr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y horario fijados por la cas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umen concentrado en un contra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ás control y capacidad limit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modelo se compara con el mismo criterio: costo ___ con cero clientes, control del ___ y requisitos. Cobrar no es ganar: la facturación no es la ___ ni el efectivo disponi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cepto según el tipo de númer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fi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vari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ta mensual del loc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pósito en garant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tenimiento mensual del equip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eite usado en cad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isión pagada por ses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vado de sábanas por carg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bro de una ses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pina voluntari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cuántas citas llegan por el lugar y cuántas por mi reputación.]]></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o renta, depósito, servicios y horas de administración.]]></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local se ve más profesional, firmo el contrato anual sin medir la agend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la contribución por sesión con mis costos, no con el precio del veci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una fecha de revisión y un número para decidir si sig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1-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seis modelos por costo fijo, control y requisitos, y explicar por qué una agenda llena no equivale a utilidad ni a efectivo disponibl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seis modelos y vuelve a hacer la cuenta del caso ficticio con tus propios supuestos, sin copiar precios de merc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espacio donde das o recibirías masaje. Escribe quién paga la renta, quién es dueño de la agenda y qué pasaría si mañana se termina el acuerdo. Si no puedes contestar las tres cosas, el modelo todavía no está clar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seis mode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mp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hace agenda, servicio y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ina r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y clientela compar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y adecuaciones antes de la primer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pa o ho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horario fijados por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ci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 equipo portátil y espaci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seis model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1-modelos-de-servici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odelo de serv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orma de organizar espacio, acceso al cliente, costos y responsabilidad. No es el nombre del negocio ni la técnica: es quién paga, quién decide y quién respond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costo oculto de la cabina renta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tir horario, almacenamiento y reglas, y depender de una clientela que puede seguir al local y no a la persona. Se mide antes de firm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entaja y qué límite tiene el domicil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horra renta y acerca el servicio; a cambio, hay traslado, carga de equipo, espacio ajeno y menos control de interrupciones y privacida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trola un spa sobre el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horario, uniforme, productos y estándar. El masajista aporta la atención y recibe un pago o comisión; su margen y su autonomía suelen ser meno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úmeros no son lo mism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model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acturación, utilidad y flujo de efectivo. La primera es lo cobrado; la segunda, lo que queda tras costos; el tercero, el dinero disponible y su fe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mirar seis modelos —autoempleo, cabina, local, spa, domicilio y empresas— y decir de cada uno quién paga el espacio, quién es dueño del cliente, qué se controla y qué requisito falta. Ninguno es superior: cambian el costo fijo, la capacidad y la dependenci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ace con supuestos escritos, cifras hipotéticas y la agenda real, no con la foto del local. Antes de firmar se prueba en pequeño y se fija una fecha de revis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empre se recuerda que facturación, utilidad y flujo son tres números distintos: el curso 17 enseña a calcularlos; esta lección enseña a no confundirlos al elegir el mode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es una licencia nacional ni una autorización sanitaria, y no se usa para afirmar que un modelo exija certific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responsable sanitario y modificación o baja · https://www.gob.mx/cofepris/acciones-y-programas/aviso-de-funcionamiento-de-responsable-sanitario-y-de-modificacion-o-baja · consulta: 2026-10-26 · alcance: Portal federal de trámites. Lista el aviso de funcionamiento (COFEPRIS-05-018) para establecimientos de servicios de salud; no se usa para afirmar que todo negocio de masaje deba presentarlo ni para sustituir asesoría leg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Derechos básicos aplicables a la relación de consumo: información, elección, seguridad, no discriminación, compensación y protección. No fija precios, requisitos de giro ni obligaciones fiscal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1-modelos-de-servicio"/>
              </a:rPr>
              <a:t><![CDATA[Modelos de servicio: autoempleo, cabina, local, spa, domicilio y empr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2026-10-26T10:49:36Z</dcterms:created>
  <dcterms:modified xsi:type="dcterms:W3CDTF">2026-10-26T10:49:36Z</dcterms:modified>
  <dc:title>Modelos de servicio: autoempleo, cabina, local, spa, domicilio y empresas</dc:title>
  <dc:description>Presentación editable del OA «Modelos de servicio: autoempleo, cabina, local, spa, domicilio y empresas». Enlace: https://saludyestetica.lumbre.lat/object/sye-c43-r01-oa01-modelos-de-servicio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