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8-recepcion-quejas-y-acos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epción, quejas y acoso: un protocolo que protege a las persona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epción, quejas y acoso: un protocolo que protege a las persona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cepción es parte del servicio, no la antesal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ja de servicio y queja de conducta: dos rutas distintas»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ja de servicio y queja de conducta: dos rutas distintas»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ja de servicio y queja de conducta: dos rutas distintas»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pasos para recibir una queja sin improvisa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cibir una quej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persona habla; el establecimiento ordena, protege y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oso: detener, proteger y no medi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registra y qué no se registr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situaciones y su rut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queja no siempre se atiende igual: primero se distingue qué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vención: la cultura se nota en los detalle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cibir una que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cibe y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a la persona a un espacio privado, pregúntale si está segura y no la hagas esperar de pie. Si hay peligro, la seguridad va antes que cualquier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cibir una que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scucha sin interrump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que cuente lo ocurrido a su ritmo. No discutas, no minimices y no adelantes una conclusión. Toma notas solo si la persona lo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cibir una que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nfirma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ite lo que entendiste y pregunta por fecha, hora, lugar, personas presentes y palabras relevantes. No conviertas la conversación en un interrog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cibir una que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lasifica la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si es una queja de servicio, de conducta o ambas. Si hay contacto o comentario no deseado, la ruta es la de conducta y se activa primero la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cibir una que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Ofrece una medid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si quiere detener la sesión, cambiar de prestador, vestirse o irse. Ofrece lo que está dentro de tus facultades; no ofrezcas silencio a cambio de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cibir una que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explica qué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hechos, medidas y lo que pidió la persona. Explícale quién verá el registro, cuál es el siguiente paso y el plazo que define 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queja de Ma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 qu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ana, nombre inventado, reserva un masaje de relajación. Durante la sesión, el prestador hace comentarios sobre su cuerpo y mueve la sábana sin avisar. Ella se queda en silencio, se viste al terminar y cuenta lo sucedido en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queja de Ma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hace l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cepcionista la lleva a un espacio privado, le dice «gracias por decírmelo» y la escucha sin interrumpir. Le pregunta si está bien, si quiere agua y si desea cambiar de prestador o irse. No le pide que confronte al prestador ni le ofrece un descuento para no registrar la queja. Le explica que el caso se tratará como una queja de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queja de Ma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registra y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la fecha, la hora, el servicio, las palabras relevantes, la medida tomada y lo que Mariana pidió. No se anota «es exagerada» ni se interpreta su estado de ánimo. La persona responsable separa al prestador de la atención directa mientras se revisa el caso y le explica a Mariana quién verá el registro y cuál es el siguiente paso. Ella decide si quiere presentar la queja por escrito o acudir a otra i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verificaciones al recibir un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n antes de prometer una solución o cerrar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tener la sesión, protegerla y activar el protocolo de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etiene la conducta y se protege a la persona. El registro y la explicación de los siguientes pasos vienen después; no se ofrece silencio a cambio de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la queja de conducta de la de servicio y ordena detener, proteger y no med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8-recepcion-quejas-y-acos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de servicio se refiere a condiciones de la atención; la de conducta, a comentarios, contacto o exposición no dese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uta depende de lo ocurrido: presión, temperatura, espera o cobro son condiciones del servicio; un comentario sexual, un contacto fuera de lo acordado o una exposición no deseada son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atriz de cinco situaciones separa la ruta de servicio de la ruta de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8-recepcion-quejas-y-acos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l descuento silencia la queja y deja la conducta sin atender. Primero se protege y se registra por la ruta de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híbe ofrecer silencio a cambio de un descuento y separa la ruta de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8-recepcion-quejas-y-acos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se lee como una reconstrucción de hechos. Las interpretaciones y las etiquetas no son verificables y no deben sustituir lo que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registro distingue hechos de interpretaciones y pide anotar solo lo nece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8-recepcion-quejas-y-acos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sión incómoda → Ajustar o detener y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bro distinto al informado → Revisar tarifa y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entario sexual no deseado → Detener y activar el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rsona que pide hablar en privado → Ofrecer un espacio re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menaza o peligro inmediato → Llamar a los servicios de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tiene una primera respuesta distinta; la protección va antes que cualquier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8-recepcion-quejas-y-acos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ucha · hechos · detiene · conducta · me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cuchar, separar hechos de interpretaciones, detener la conducta y registrar las medidas son las operaciones que sostienen el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ocedimiento de seis pasos y la sección de registro desarrollan esta 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8-recepcion-quejas-y-acos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sión más fuerte de lo acordado → Queja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ala fría o espera larga → Queja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bro distinto a la tarifa informada → Queja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entario sobre el cuerpo → Queja de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ntacto fuera de lo acordado → Queja de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Insistencia después de un no → Queja de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etener la maniobra → Medid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lamar a alguien si hay amenaza → Medid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lasificación ordena el caso antes de responder; las medidas inmediatas se aplican cuando hay riesgo o conducta no dese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8-recepcion-quejas-y-acos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fue solo un comentario, le ofrezco un descuento para que no se queje y continúo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omentario sexual no deseado puede ser acoso. Ofrecer un descuento para que no se queje silencia la conducta en lugar de atend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fine la queja de conducta y prohíbe el descuento a cambio de sile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8-recepcion-quejas-y-acos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situación de recepción que te incomodaría. Escribe qué dirías, qué no dirías y qué registrarías. Revisa si tu respuesta protege a la persona, separa los hechos de las interpretaciones y no promete lo que no puedes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recibir quejas y responder al ac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recibir quejas y responder al ac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recibir quejas y responder al ac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acción ante una queja de ac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tener la sesión, cubrir a la persona si hace falta, asegurar su seguridad y activar el protocolo. El registro se hace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de un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y hora, servicio, hechos verificables, palabras relevantes, personas presentes, medidas tomadas y qué pidió la persona. Sin interpretaciones ni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 ofrecer un descuento para que no se registre un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Un descuento a cambio de silencio no es una solución: la conducta se atiende y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queja de servicio y de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e servicio se refiere a condiciones como presión, temperatura, espera o precio; la de conducta, a comentarios, contacto o exposición no dese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romete a la persona que se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explica la vía interna, quién verá el registro y el plazo que defina el establecimiento. No se promete un resultado ni confidencialidad absol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8-recepcion-quejas-y-acos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3534" r:id="rId1"/>
    <p:sldLayoutId id="2482033535" r:id="rId2"/>
    <p:sldLayoutId id="2482033536" r:id="rId3"/>
    <p:sldLayoutId id="248203353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6ed07a8e49e532d52f630c41c5a213b5405d7c13e148da91.jpg"/>
  <Relationship Id="rId3" Type="http://schemas.openxmlformats.org/officeDocument/2006/relationships/hyperlink" Target="https://saludyestetica.lumbre.lat/object/sye-c42-r01-oa08-recepcion-quejas-y-acos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42-r01-oa08-recepcion-quejas-y-acoso" TargetMode="External"/>
  <Relationship Id="rId4" Type="http://schemas.openxmlformats.org/officeDocument/2006/relationships/hyperlink" Target="https://saludyestetica.lumbre.lat/object/sye-c42-r01-oa08-recepcion-quejas-y-acos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42-r01-oa08-recepcion-quejas-y-acoso" TargetMode="External"/>
  <Relationship Id="rId4" Type="http://schemas.openxmlformats.org/officeDocument/2006/relationships/hyperlink" Target="https://saludyestetica.lumbre.lat/object/sye-c42-r01-oa08-recepcion-quejas-y-acos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42-r01-oa08-recepcion-quejas-y-acoso" TargetMode="External"/>
  <Relationship Id="rId4" Type="http://schemas.openxmlformats.org/officeDocument/2006/relationships/hyperlink" Target="https://saludyestetica.lumbre.lat/object/sye-c42-r01-oa08-recepcion-quejas-y-acoso"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hyperlink" Target="https://saludyestetica.lumbre.lat/object/sye-c42-r01-oa08-recepcion-quejas-y-acoso"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8-recepcion-quejas-y-acoso"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ep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j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o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toco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teg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son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2-r01-oa08-recepcion-quejas-y-acos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ibir a cada persona con un trato respetuoso, distinguir una queja de servicio de una queja de conducta, aplicar un protocolo de queja en seis pasos y responder ante el acoso con medidas inmediatas y un registro de hechos verificab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8 del curso 42. La recepción no es un trámite: es el primer lugar donde se prueba el trato. Aquí se separa una queja de servicio de una de conducta, se practica un protocolo de seis pasos, se explica cómo responder al acoso sin mediar y se define qué se registra y qué no.]]></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cepción · quejas · acoso · trato digno · protocolo · registro · lím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epción, quejas y acoso: un protocolo que protege a las person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reciben masajes, prestadores en formación y personal de recepción de un espacio de bienestar. No requiere conocimientos previos. Es formación educativa: no constituye asesoría jurídica, no determina responsabilidades ni sustituye la atención de emergencia o la orientación de una autorid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epción, quejas y acoso: un protocolo que protege a las person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ecepción, una persona espera de pie mientras alguien comenta en voz alta el servicio que reservó. En la sala, un cliente hace un comentario sexual y la masajista no sabe si reír, callar o seguir. Más tarde, otra persona cuenta que la sábana se movió sin aviso y que nadie le preguntó si estaba cómod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escenas tienen algo en común: alguien tenía que recibir, escuchar y actuar, y nadie lo había preparado. Esta lección entrena esa primera respues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epción, quejas y acoso: un protocolo que protege a las person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onvierte a la recepción en un tribunal ni al prestador en investigador: ordena lo que se dice, lo que se hace y lo que se registra para que la persona no quede sola y el caso no se pier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cepción es parte del servicio, no la antesa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epción no es una antesala administrativa: es el primer lugar donde una persona comprueba si el espacio la trata con respeto. Saludar por su nombre, mirarla al hablar, explicar la espera y preguntar cómo prefiere que la llamen son gestos pequeños que fijan el tono. También importa lo que no se dice: no se comenta el cuerpo, no se presume el motivo de la visita, no se recomienda un servicio por la apariencia y no se repite en voz alta el servicio reservado si hay otras personas escuchando. La discreción en el mostrador es parte de la privacidad que se promete en la s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cepción es parte del servicio, no la antesa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rato respetuoso no es una sonrisa permanente ni una amabilidad forzada. Es previsibilidad: saber quién recibe, cuánto se espera, qué va a pasar y a quién dirigirse si algo no cuadra. Si la persona llega alterada, se le ofrece un espacio apartado y se le pregunta si quiere hablar en ese momento o después. Si llega con una queja, no se la hace esperar de pie mientras se atienden otras tareas. La recepción que escucha también protege al equipo: muchas conductas inapropiadas se detectan antes de que se conviertan en un incid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ja de servicio y queja de conducta: dos rutas distint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queja de servicio se refiere a las condiciones de la atención: presión distinta a la acordada, temperatura, espera, limpieza, cobro o disponibilidad. Una queja de conducta se refiere a comentarios sexuales no deseados, contacto fuera de lo acordado, exposición intencionada, solicitudes de favores sexuales o insistencia después de un no. A los efectos de esta lección, esa conducta es acoso, aunque quien la realiza diga que era una broma o que no tuvo intención. La intención no borra el efecto: la persona que la recibe es quien decide si la conducta fue no desea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ja de servicio y queja de conducta: dos rutas distint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rutas no se mezclan. Una queja de servicio se puede resolver en el establecimiento: se ajusta, se repone, se explica o se canaliza. Una queja de conducta exige primero protección y después registro y escalamiento; no se responde con un descuento ni con una disculpa que silencie. Cuando un mismo caso incluye las dos cosas —por ejemplo, una sesión incómoda y un comentario sexual—, se atiende primero la conducta y luego la condición del servicio. Confundir las rutas es la forma más común de dejar un caso sin respues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ja de servicio y queja de conducta: dos rutas distint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formativa sobre recepción, quejas y respuesta al acoso en un espacio de bienestar. No constituye asesoría jurídica, no determina responsabilidades ni sustituye la atención de emergencia o la orientación de una autoridad.]]></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 hay peligro o una conducta de acos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imero se detiene la sesión y se protege a la persona. Si hay amenaza, violencia o peligro inmediato, se llama a los servicios de emergencia. No se media, no se pide una disculpa en el momento y no se obliga a continuar. El registro se hace despué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ja de servicio y queja de conducta: dos rutas distint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frases para recibir una quej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racias por decírmelo». «¿Qué necesitas ahora?». «Te explico qué sigue y quién verá el registro». Las tres frases sirven para casi cualquier queja y no prometen nada que no se pueda cumpl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pasos para recibir una queja sin improvis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tocolo de queja se puede resumir en seis pasos: recibir en privado, escuchar sin interrumpir, confirmar los hechos, clasificar la ruta, ofrecer una medida inmediata y registrar lo ocurrido con un siguiente paso claro. Recibir en privado no significa esconder el caso: significa que la persona pueda hablar sin ser escuchada por otros clientes. Escuchar sin interrumpir incluye no discutir, no minimizar, no adelantar una conclusión y no pedir que se calme. Confirmar los hechos es repetir lo que se entendió y preguntar por fechas, lugares y personas presentes, sin convertirlo en un interrogator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pasos para recibir una queja sin improvis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rso 15, lección 4, desarrolla la conversación en cuatro pasos y la respuesta escrita; aquí se adapta al contexto del masaje y se remite allí para el detalle. En esta lección importa una diferencia: la persona puede querer detener la sesión, cambiar de prestador o simplemente dejar constancia. Se le ofrecen esas opciones sin presionar y se le explica quién verá el registro y cuál es el plazo que el establecimiento define. No se promete un resultado, no se promete confidencialidad absoluta y no se le pide que confronte a quien la incomod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pasos para recibir una queja sin improvisar]]></a:t>
            </a:r>
          </a:p>
        </p:txBody>
      </p:sp>
      <p:pic>
        <p:nvPicPr>
          <p:cNvPr id="3" name="" descr="Recibir una queja en cinco pasos">
            <a:hlinkClick r:id="rId3" tooltip="Recibir una queja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persona habla; el establecimiento ordena, protege y respon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8-recepcion-quejas-y-acos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so: detener, proteger y no medi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una conducta de acoso, la primera acción no es investigar: es detener y proteger. Se detiene la maniobra, se cubre a la persona si hace falta, se le pregunta si está bien y se le ofrece salir de la sala, cambiarse o llamar a alguien. Si hay amenaza, violencia o peligro inmediato, se llama a los servicios de emergencia y se pone la seguridad por delante del registro. No se media entre la persona y quien la incomodó, no se pide una disculpa en el momento y no se le obliga a seguir la sesión para no incomodar a na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so: detener, proteger y no medi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nducta proviene de otro cliente, se separa a las personas y se ofrece un espacio seguro. Si proviene de un prestador o de alguien del equipo, se separa a esa persona de la situación y se activa el protocolo interno con la persona responsable. En ambos casos, la persona afectada decide si quiere presentar una queja interna o acudir a la autoridad; el establecimiento facilita la información y no la disuade. Si hay mensajes, imágenes o testigos, se conservan de forma segura y con acceso limitado. Si la persona es menor de edad o no puede decidir por sí misma, se activa el protocolo específico y se consulta asesoría leg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so: detener, proteger y no medi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jas frecuentes y la respuesta que corresponde. La última columna ordena el registro, no juzga a la perso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838325"/>
                <a:gridCol w="2152650"/>
                <a:gridCol w="2133600"/>
                <a:gridCol w="1990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le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mera 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guiente 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sión fue demas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o ajustar y preguntar qué prefie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nudar solo si la persona lo p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presión y m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uarto estaba fr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r manta o pausa y revisar el aju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antes de contin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condición y aju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cobraron algo dist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r la tarifa y las condiciones inform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o canalizar a quien correspo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o, tarifa y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838325"/>
                <a:gridCol w="2152650"/>
                <a:gridCol w="2133600"/>
                <a:gridCol w="1990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le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mera 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guiente 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hizo un comentario sex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la sesión y proteger a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ivar el protocolo de condu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hora y testi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presentar una queja f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la vía interna y la ext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respuesta escrita con plazo defi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vía y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gistra y qué no se regist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útil se lee como una reconstrucción de hechos: fecha y hora, servicio, qué ocurrió, palabras textuales cuando sean relevantes, personas presentes, medidas inmediatas y qué pidió la persona. No se anota «es exagerada», «tiene ansiedad» ni «seguro lo malinterpretó»: eso es interpretación, no hecho. Tampoco se describen detalles sexuales que no sean necesarios para entender la conducta. El registro debe permitir que otra persona comprenda el caso sin juzgar a quien lo cuenta y sin sacar conclusiones que no estén sostenidas por lo dich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gistra y qué no se regist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es un dato personal y puede incluir datos de salud, que la ley trata como sensibles. La Ley Federal de Protección de Datos Personales en Posesión de los Particulares exige informar la finalidad, entregar el aviso de privacidad y, para datos sensibles, obtener consentimiento expreso y por escrito. Por eso se guarda solo lo necesario, con acceso limitado y por el tiempo que defina la política del establecimiento y la asesoría legal. El curso 15, lección 6, desarrolla el registro de incidentes; aquí se aplica a la queja de conducta y se remite allí para el formato completo y la revisión mensu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gistra y qué no se registra]]></a:t>
            </a:r>
          </a:p>
        </p:txBody>
      </p:sp>
      <p:pic>
        <p:nvPicPr>
          <p:cNvPr id="3" name="" descr="Cinco situaciones y su ruta inmediata">
            <a:hlinkClick r:id="rId3" tooltip="Cinco situaciones y su ruta inmediat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queja no siempre se atiende igual: primero se distingue qué ocurrió.]]></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8-recepcion-quejas-y-acos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vención: la cultura se nota en los detal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vención empieza antes de que alguien se queje: describir el servicio con claridad, acordar zonas y cobertura, explicar que el consentimiento se puede retirar y dejar por escrito que el acoso no se tolera. También cuenta la disposición del espacio: una recepción donde se puede hablar sin ser escuchado, una sala con salida accesible y una persona de guardia a quien avisar. El equipo necesita saber qué hacer sin improvisar y sin miedo a represalias. Una política de cero tolerancia que solo existe en un cartel no protege a na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vención: la cultura se nota en los detal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de que la cultura necesita revisión: quejas repetidas sobre la misma persona, bromas que se normalizan, clientes que se van sin explicar, personal que evita quedarse a solas o que duda en reportar. Ninguna señal prueba nada por sí sola, pero todas merecen revisión. Un espacio de bienestar puede revisar sus quejas cada mes, separar lo que es servicio de lo que es conducta y preguntar al equipo qué necesita para trabajar seguro. La queja no es una traición: es información para corregir. La cultura se nota en cómo se recibe a quien se atreve a habl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vención: la cultura se nota en los detalles · Procedimiento: recibir una quej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ibe y proteg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a la persona a un espacio privado, pregúntale si está segura y no la hagas esperar de pie. Si hay peligro, la seguridad va antes que cualquier registr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vención: la cultura se nota en los detalles · Procedimiento: recibir una quej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ucha sin interrump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que cuente lo ocurrido a su ritmo. No discutas, no minimices y no adelantes una conclusión. Toma notas solo si la persona lo acep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vención: la cultura se nota en los detalles · Procedimiento: recibir una quej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los hech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ite lo que entendiste y pregunta por fecha, hora, lugar, personas presentes y palabras relevantes. No conviertas la conversación en un interrogator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vención: la cultura se nota en los detalles · Procedimiento: recibir una quej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la ru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si es una queja de servicio, de conducta o ambas. Si hay contacto o comentario no deseado, la ruta es la de conducta y se activa primero la protec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vención: la cultura se nota en los detalles · Procedimiento: recibir una quej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frece una medida inmedia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si quiere detener la sesión, cambiar de prestador, vestirse o irse. Ofrece lo que está dentro de tus facultades; no ofrezcas silencio a cambio de un descuen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vención: la cultura se nota en los detalles · Procedimiento: recibir una quej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explica qué sigu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hechos, medidas y lo que pidió la persona. Explícale quién verá el registro, cuál es el siguiente paso y el plazo que define el establecimien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vención: la cultura se nota en los detalles · Caso ficticio: la queja de Marian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ocurr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ana, nombre inventado, reserva un masaje de relajación. Durante la sesión, el prestador hace comentarios sobre su cuerpo y mueve la sábana sin avisar. Ella se queda en silencio, se viste al terminar y cuenta lo sucedido en recep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vención: la cultura se nota en los detalles · Caso ficticio: la queja de Marian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hace la recepc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epcionista la lleva a un espacio privado, le dice «gracias por decírmelo» y la escucha sin interrumpir. Le pregunta si está bien, si quiere agua y si desea cambiar de prestador o irse. No le pide que confronte al prestador ni le ofrece un descuento para no registrar la queja. Le explica que el caso se tratará como una queja de conduc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vención: la cultura se nota en los detalles · Caso ficticio: la queja de Mariana · Paso 3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gistra y qué se decid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la fecha, la hora, el servicio, las palabras relevantes, la medida tomada y lo que Mariana pidió. No se anota «es exagerada» ni se interpreta su estado de ánimo. La persona responsable separa al prestador de la atención directa mientras se revisa el caso y le explica a Mariana quién verá el registro y cuál es el siguiente paso. Ella decide si quiere presentar la queja por escrito o acudir a otra instan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vención: la cultura se nota en los detalles]]></a:t>
            </a:r>
          </a:p>
        </p:txBody>
      </p:sp>
      <p:pic>
        <p:nvPicPr>
          <p:cNvPr id="3" name="" descr="Seis verificaciones al recibir una queja">
            <a:hlinkClick r:id="rId3" tooltip="Seis verificaciones al recibir una quej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n antes de prometer una solución o cerrar la convers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8-recepcion-quejas-y-acoso"/>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el acoso como una queja de servicio. Se ofrece un descuento y se pide a la persona que continúe; la conducta queda sin atender. El acoso se detiene primero y se registra por la ruta de conduct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a la persona que confronte a quien la incomodó. La protección no se delega en quien ya está en desventaja. El establecimiento separa, acompaña y facilita la información; no obliga a una cara a ca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un resultado o confidencialidad absoluta. No se puede prometer lo que depende de terceros. Se explica quién verá el registro, qué sigue y qué plazo aplica, sin asegurar un desenlac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interpretaciones en lugar de hechos. «Es exagerada» o «tiene ansiedad» no son hechos verificables. El registro debe poder releerse sin juzgar a quien lo cuen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eligro inmediato, amenaza o violencia, se detiene la atención, se protege a la persona y se llama a los servicios de emergencia; el registro se hace después.]]></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 comentario sexual, contacto fuera de lo acordado o exposición no deseada, se detiene la sesión y se activa el protocolo de conducta; no se media ni se pide una disculpa en el mome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 una queja de servicio —presión, temperatura, espera, cobro o limpieza—, se resuelve dentro del alcance y se remite al curso 15, lección 4, para la conversación y la respuesta escrit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regunta qué va a pasar, se le explica la vía interna, quién verá el registro y el plazo que define el establecimiento; no se promete un resultado ni confidencialidad absolu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descr=""/>
          <p:cNvSpPr/>
          <p:nvPr/>
        </p:nvSpPr>
        <p:spPr>
          <a:xfrm>
            <a:off x="514350" y="2200275"/>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200275"/>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so involucra a una persona menor de edad o que no puede decidir por sí misma, se activa el protocolo específico y se consulta asesoría legal antes de continuar.]]></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6765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scalada tiene tres puertas. Primera, la seguridad: si hay peligro inmediato, amenaza o violencia, se llama a los servicios de emergencia y se protege a la persona; el registro no reemplaza la aten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unda, la conducta: si el acoso proviene de un cliente, se separa a las personas; si proviene de un prestador o de alguien del equipo, se separa a esa persona de la atención y se activa el protocolo interno con la persona responsable y la asesoría legal o de personal que corresponda.]]></a:t>
            </a:r>
          </a:p>
        </p:txBody>
      </p:sp>
      <p:sp>
        <p:nvSpPr>
          <p:cNvPr id="10" name=""/>
          <p:cNvSpPr txBox="1"/>
          <p:nvPr/>
        </p:nvSpPr>
        <p:spPr>
          <a:xfrm>
            <a:off x="685800" y="27908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rcera, la vía externa: si la persona decide presentar una queja de consumo, se le explica la ruta ante la autoridad de protección al consumidor sin disuadirla; si el caso es de otra naturaleza, se le orienta hacia la autoridad competente. Esta lección no determina responsabilidades ni sustituye la asesoría jurídic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cuenta que el prestador hizo comentarios sexuales durante la sesión. ¿Cuál es la primera ac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le un descuento para que no presente una quej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ner la sesión, protegerla y activar el protocolo de conduct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que confronte al prestador antes de registrar el cas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rminar la sesión sin decir nada y esperar a que se le pa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una queja de servicio de una queja de conduct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de servicio siempre es más grave que la de conduct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e servicio se refiere a condiciones de la atención; la de conducta, a comentarios, contacto o exposición no deseado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e conducta solo existe si hay testigo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dos se resuelven con un descuento y una disculp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escuento a cambio de no registrar una queja de acoso es una solución acepta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gistro de una queja debe incluir hechos, hora y medidas tomadas, no interpretaciones sobre la perso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inmediata qu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sión incómod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bro distinto al informad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entario sexual no desead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rsona que pide hablar en privad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menaza o peligro inmedia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tarifa y condiciones]]></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ner y activar el protocol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 un espacio reservad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amar a los servicios de emergenci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justar o detener y pregunt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una queja, primero se ___ sin interrumpir; después se separan los ___ de las interpretaciones. Si hay contacto o comentario no deseado, se ___ la sesión y se activa el protocolo de ___. El registro debe incluir hora, personas presentes y ___ tomad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ru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ja de servic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ja de conduc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dida inmedia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sión más fuerte de lo acordad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ala fría o espera larg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bro distinto a la tarifa informa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entario sobre el cuerp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tacto fuera de lo acord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Insistencia después de un 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etener la maniobr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lamar a alguien si hay amenaz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ibo a la persona en un espacio privado y le pregunto si se siente segura.]]></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o la hora, las personas presentes y las palabras que se dijeron.]]></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fue solo un comentario, le ofrezco un descuento para que no se queje y continúo la sesión.]]></a:t>
            </a:r>
          </a:p>
        </p:txBody>
      </p:sp>
      <p:sp>
        <p:nvSpPr>
          <p:cNvPr id="12" name=""/>
          <p:cNvSpPr txBox="1"/>
          <p:nvPr/>
        </p:nvSpPr>
        <p:spPr>
          <a:xfrm>
            <a:off x="628650" y="4019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explico quién verá el registro y cuál es el siguiente pa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pide parar, detengo la sesión y le ofrezco cambiar de prestado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2-r01-oa08-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2-r01-oa08-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2-r01-oa08-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2-r01-oa08-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2-r01-oa08-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2-r01-oa08-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2-r01-oa08-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2-r01-oa08-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una queja de servicio de una de conducta, aplicas los seis pasos y sabes qué registrar sin interpretar a la person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rutas y al procedimiento de seis pasos; escribe tres frases de recepción y el guion de una deriv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situación de recepción que te incomodaría. Escribe qué dirías, qué no dirías y qué registrarías. Revisa si tu respuesta protege a la persona, separa los hechos de las interpretaciones y no promete lo que no puedes cumpli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recibir quejas y responder al aco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266950"/>
                <a:gridCol w="5848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ja de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temperatura, espera, precio o limpieza; se resuelve en el estable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ja de condu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ntario, contacto o exposición no deseados; se detiene y se activa el protoc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acio privado, escucha sin interrumpir y sin juz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s, hora, personas y medidas; no interpretaciones ni etiqu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recibir quejas y responder al aco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266950"/>
                <a:gridCol w="5848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proteger, separar y no mediar; la persona decide si acude a la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recibir quejas y responder al acos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2-r01-oa08-recepcion-quejas-y-acoso"/>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epción, quejas y acos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acción ante una queja de aco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epción, quejas y acos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tener la sesión, cubrir a la persona si hace falta, asegurar su seguridad y activar el protocolo. El registro se hace despué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epción, quejas y acos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de una quej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epción, quejas y acos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y hora, servicio, hechos verificables, palabras relevantes, personas presentes, medidas tomadas y qué pidió la persona. Sin interpretaciones ni etiquet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epción, quejas y acos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 ofrecer un descuento para que no se registre una quej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epción, quejas y acos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Un descuento a cambio de silencio no es una solución: la conducta se atiende y se regist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epción, quejas y acos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queja de servicio y de conduc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epción, quejas y acos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e servicio se refiere a condiciones como presión, temperatura, espera o precio; la de conducta, a comentarios, contacto o exposición no desead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epción, quejas y acos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romete a la persona que se quej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epción, quejas y acos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explica la vía interna, quién verá el registro y el plazo que defina el establecimiento. No se promete un resultado ni confidencialidad absolu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epción, la queja y la respuesta al acoso son parte del servicio, no un anexo incómodo. Una queja de servicio se atiende ajustando, reponiendo o explicando; una queja de conducta se atiende protegiendo, separando y registrando.]]></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tocolo de seis pasos ordena la conversación: recibir en privado, escuchar, confirmar hechos, clasificar, ofrecer una medida y explicar qué sigue. El registro se escribe con hechos, hora, personas y medidas, no con etiquetas. Nunca se ofrece silencio a cambio de un descuento ni se pide a la persona que confronte a quien la incomodó.]]></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eligro, la seguridad va primero. Esa es la diferencia entre un espacio que atiende quejas y uno que aprende de ell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LFPC) · http://www.diputados.gob.mx/LeyesBiblio/pdf/LFPC.pdf · consulta: 2026-10-26 · alcance: Federal, México. Artículos 7, 42 y 57: informar y respetar las condiciones ofrecidas, entregar el servicio conforme a lo publicitado y exhibir la tarifa de los principales servicios. No resuelve casos concretos ni sustituye la asesoría lega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6 · alcance: Federal, México. Divulgación oficial de la autoridad de protección al consumidor; enlista derechos como información, elección, seguridad, no discriminación y compensación, con base en la LFPC. No sustituye la ley ni la valoración de un cas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FPDPPP, Ley Federal de Protección de Datos Personales en Posesión de los Particulares (DOF 20-03-2025) · https://www.ordenjuridico.gob.mx/Documentos/Federal/html/wo125102.html · consulta: 2026-10-26 · alcance: Federal, México. Artículos 5, 8, 15 y 16: principios del tratamiento, consentimiento expreso y por escrito para datos sensibles, y contenido y entrega del aviso de privacidad. No sustituye la asesoría legal de cada negoci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8-recepcion-quejas-y-acoso"/>
              </a:rPr>
              <a:t><![CDATA[Recepción, quejas y acoso: un protocolo que protege a las perso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sobre recepción, quejas y acoso; no constituye asesoría jurídica, no determina responsabilidades ni sustituye la atención de emergencia o la orientación de una autoridad.]]></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2026-10-26T12:21:01Z</dcterms:created>
  <dcterms:modified xsi:type="dcterms:W3CDTF">2026-10-26T12:21:01Z</dcterms:modified>
  <dc:title>Recepción, quejas y acoso: un protocolo que protege a las personas</dc:title>
  <dc:description>Presentación editable del OA «Recepción, quejas y acoso: un protocolo que protege a las personas». Enlace: https://saludyestetica.lumbre.lat/object/sye-c42-r01-oa08-recepcion-quejas-y-acoso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