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7-vestimenta-cobertura-y-zonas-sensib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stimenta, cobertura y zonas sensibles: el límite se acuerda antes de toc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stimenta, cobertura y zonas sensibles: el límite se acuerda antes de toc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on las zonas íntimas en este curs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bertura es parte del servicio» (2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bertura es parte del servicio» (3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bertura es parte del servicio» (4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bertura es parte del servicio» (5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bertura es parte del servicio» (6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ntimiento por zonas, no un sí general»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cordar cobertura y zonas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límite se dice antes de tocar y se repite al cambiar de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ticiones fuera de alcance: cómo responde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tirar el consentimiento a mitad de ses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zonas y su límite en la práctica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puede hacer y qué corresponde si la persona pi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o mínimo y señales de un límite poco claro»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zonas y cobertu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xplica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 qué zonas incluye el servicio y cuáles quedan fuera. No uses «completo» sin definir: es la palabra que más malentendidos pro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zonas y cobertu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numera y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orre una lista corta de zonas y pide un sí, un no o un «solo con aviso». Anota la respuesta y confirma que se pue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zonas y cobertu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cuerda la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si la persona prefiere quedarse con ropa interior, qué cobertura quiere y si necesita un momento a solas para cambi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zonas y cobertu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nfirma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acercarte a una zona limítrofe, repite lo acordado y espera una respuesta. Si hay duda, salta la zona sin in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zonas y cobertu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al cambiar de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stén la cobertura, pide ayuda para acomodarse y vuelve a preguntar si sigue cómoda. La cobertura se reajusta antes de contin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zonas y cobertur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zonas autorizadas, excluidas y cobertura, sin detalles íntimos. Si hubo una revocación o una exposición, registra hora y medida to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ompleto» que no er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iego, nombre inventado, reserva un masaje «completo» y pide que le trabajen el glúteo por una molestia al caminar. La masajista le explica que el servicio incluye espalda, piernas y glúteo sobre la sábana, pero no el pliegue interglúteo ni el p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ompleto» que no er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acepta el trabajo sobre cobertura y confirma que no quiere que se exponga la zona. La masajista revisa la cobertura al girarlo, avisa antes de mover la sábana y le pregunta si la presión es cómoda. Al final, Diego pregunta si puede incluir el pecho en otr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ompleto» que no era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asajista explica que el pecho y la zona anterior del tórax quedan fuera de este curso y que, si lo desea, puede orientarlo a un profesional con formación específica. No lo hace sentir mal ni improvisa una maniobra. Se registra «glúteo sobre cobertura; pecho no incluido; derivación explicada» y se le recuerda que puede cambiar de opinión en cualquier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verificaciones antes de descubrir un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n en voz alta y se repiten al cambiar de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egión anorrectal y el pliegue interglú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gión anorrectal y el pliegue interglúteo se excluyen de la práctica general. La espalda, los hombros y las pantorrillas pueden trabajarse con cobertura y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finición operativa de zonas íntimas de la lección incluye genitales, región anorrectal, pliegue interglúteo, areolas y pez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7-vestimenta-cobertura-y-zonas-sensib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tener la maniobra, cubrir la zona y preguntar qué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sentimiento es revocable. Se detiene, se cubre y se pregunta qué necesita; no se pide una explicación ni se negocia con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7 del curso 33 desarrolla el consentimiento informado y su carácter revo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7-vestimenta-cobertura-y-zonas-sensibl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sentimiento se otorga por zonas y por momentos. Un documento general no sustituye la confirmación antes de acercarse a una zona limítro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cuerdo útil enumera zonas y permite marcar sí, no o «solo si preg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7-vestimenta-cobertura-y-zonas-sensibl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brir es una técnica: deja visible solo la zona acordada y se reajusta al girar. Así se evita una exposición inneces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bertura forma parte de la preparación y del respeto por el límite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7-vestimenta-cobertura-y-zonas-sensibl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de trabajo en el pecho → Explicar que el curso básico no l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de glúteo → Trabajar sobre cobertura y sin exponer el plie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ce «para» → Detener, cubrir y preguntar qué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gunta si puede quedarse con ropa interior → Respetar la elección y ajustar la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siste después de un límite → Terminar la sesión y aplicar el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etición tiene un límite distinto; confundirlos es la fuente más común de ex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7-vestimenta-cobertura-y-zonas-sensibl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zonas · revocable · repite · s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mbrar la zona, repetir el acuerdo y saltarla cuando hay duda son las tres operaciones que sostienen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7 del curso 33 desarrolla el consentimiento por zonas y su revo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7-vestimenta-cobertura-y-zonas-sensib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palda con presión acordada → Dentro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Glúteo sobre cobertura → Dentro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iernas con manta → Dentro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reolas y pezones → Fuera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gión anorrectal → Fuera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Genitales → Fuera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etener si la persona dice «para» → Medid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ubrir tras una exposición accidental → Medid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pa de zonas se fija antes; las medidas inmediatas se aplican cuando algo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7-vestimenta-cobertura-y-zonas-sensibl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persona dijo «completo», muevo la sábana sin avisar para trabajar el glú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leto» no autoriza una zona ni elimina la necesidad de avisar. La línea confunde una palabra comercial con un consentimiento por z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sentimiento se otorga por zonas y se confirma antes de acercarse a una zona limítro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7-vestimenta-cobertura-y-zonas-sensibl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cómo explicarías el alcance de un masaje «completo» a una persona que nunca ha recibido uno. Incluye qué zonas sí, qué zonas no y qué harías si te pide una zona fuera del alcance. Después léelo en voz alta y corrige lo que suene a serm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cordar cobertura y z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cordar cobertura y z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zonas quedan fuera de la práctica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Genitales, región anorrectal, pliegue interglúteo, areolas y pezones. El glúteo puede trabajarse sobre cobertura y con consentimiento, sin exponer el plie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consentimiento por z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persona autoriza áreas concretas, puede excluir otras y puede cambiar de opinión. No es un sí general ni un documento que autorice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tira e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 «para», un «así no» o un gesto. Se detiene la maniobra, se cubre la zona y se pregunta qué necesita. No se pide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una cobertura bien 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ja visible solo la zona que se trabaja, se sujeta para que no se corra y se reajusta al cambiar de posición. Protege la dignidad y ordena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de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Zonas autorizadas, zonas excluidas, cobertura acordada y, si hubo una revocación o exposición, hora y medida tomada. Sin detalles íntimos inneces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7-vestimenta-cobertura-y-zonas-sensibl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775" r:id="rId1"/>
    <p:sldLayoutId id="2482033776" r:id="rId2"/>
    <p:sldLayoutId id="2482033777" r:id="rId3"/>
    <p:sldLayoutId id="248203377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7722e9ef5d7ed12d8ac3cc068dd26dd3708b06abadeaac71.jpg"/>
  <Relationship Id="rId3" Type="http://schemas.openxmlformats.org/officeDocument/2006/relationships/hyperlink" Target="https://saludyestetica.lumbre.lat/object/sye-c42-r01-oa07-vestimenta-cobertura-y-zonas-sensib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2-r01-oa07-vestimenta-cobertura-y-zonas-sensibles" TargetMode="External"/>
  <Relationship Id="rId4" Type="http://schemas.openxmlformats.org/officeDocument/2006/relationships/hyperlink" Target="https://saludyestetica.lumbre.lat/object/sye-c42-r01-oa07-vestimenta-cobertura-y-zonas-sensible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42-r01-oa07-vestimenta-cobertura-y-zonas-sensibles" TargetMode="External"/>
  <Relationship Id="rId4" Type="http://schemas.openxmlformats.org/officeDocument/2006/relationships/hyperlink" Target="https://saludyestetica.lumbre.lat/object/sye-c42-r01-oa07-vestimenta-cobertura-y-zonas-sensible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42-r01-oa07-vestimenta-cobertura-y-zonas-sensibles" TargetMode="External"/>
  <Relationship Id="rId4" Type="http://schemas.openxmlformats.org/officeDocument/2006/relationships/hyperlink" Target="https://saludyestetica.lumbre.lat/object/sye-c42-r01-oa07-vestimenta-cobertura-y-zonas-sensibles"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hyperlink" Target="https://saludyestetica.lumbre.lat/object/sye-c42-r01-oa07-vestimenta-cobertura-y-zonas-sensibles"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7-vestimenta-cobertura-y-zonas-sensibles"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stim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bertu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zo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nsib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ími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uer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c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2-r01-oa07-vestimenta-cobertura-y-zonas-sensibl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imitar qué zonas quedan fuera de las prácticas generales de masaje, aplicar una cobertura que preserve la dignidad y obtener un consentimiento por zonas, explícito y revocable, antes y durante la se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7 del curso 42. «Cuerpo completo» no significa lo mismo para todas las personas. Aquí se nombran las zonas íntimas excluidas, se explica la cobertura como técnica, se practica el consentimiento por zonas y se enseña a responder cuando una petición sale del alcance.]]></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sentimiento · cobertura · zonas sensibles · limites · privacidad · trato dign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stimenta, cobertura y zonas sensibles: el límite se acuerda antes de to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reciben masajes, prestadores en formación y responsables de un espacio de bienestar. No requiere conocimientos previos. Es formación educativa: no enseña maniobras en zonas íntimas, no habilita para ejercer y no sustituye la práctica supervisada ni la formación específ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stimenta, cobertura y zonas sensibles: el límite se acuerda antes de to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reserva «masaje completo» y espera que incluya glúteos y pecho; la masajista entiende otra cosa. En otra sala, alguien pregunta si puede quedarse con la ropa interior y recibe un «como quieras» que no aclara nada. En una tercera, el cliente retira la sábana y dice que se siente «más libr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escenas giran alrededor de lo mismo: qué se cubre, qué se toca y quién decide. Esta lección pone esos límites por escrito y por zonas, explica por qué ciertas áreas quedan fuera de las prácticas generales y enseña a retirar el consentimiento en cualquier momento sin negoci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stimenta, cobertura y zonas sensibles: el límite se acuerda antes de to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trata de desconfiar de todas las personas: se trata de que nadie tenga que adivinar dónde termina el servic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n las zonas íntimas en este cur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a formación, las zonas íntimas son los genitales, la región anorrectal, el pliegue interglúteo, las areolas y los pezones. Quedan fuera de las prácticas generales de masaje, con independencia del sexo, el género o el motivo de la consulta. La región glútea puede trabajarse si se acuerda, siempre sobre la cobertura y sin exponer el pliegue. El pecho y la zona anterior del tórax requieren formación específica y un consentimiento explícito; este curso básico no enseña esas maniobras ni las presenta como parte de un «masaje comple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on las zonas íntimas en este cur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las zonas tiene una función práctica: evita que «cuerpo completo» signifique cosas distintas para cada persona. También evita el malentendido de que el silencio o la comodidad aparente autorizan cualquier contacto. Los términos anatómicos nombran regiones, no autorizan acceso: saber dónde está una estructura no convierte su manipulación en parte del servicio. Si un cliente pide trabajo en una de estas áreas, la respuesta no es un gesto de vergüenza ni una broma: es explicar el alcance, ofrecer una alternativa dentro de lo acordado y, si corresponde, orientar a un profesional con formación específi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bertura es parte del servici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brir no es tapar por pudor: es una técnica de trabajo. La sábana se ajusta para dejar visible solo la zona que se va a tratar, se sujeta para que no se corra y se vuelve a colocar antes de pasar a otra área. Si la persona se gira, se sostiene la cobertura y se le pide ayuda para acomodars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estidor debe permitir cambiarse con la puerta cerrada; el prestador sale o se gira mientras la persona se prepara. Una exposición accidental se corrige de inmediato, se reconoce y se regist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bertura es parte del servici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bertura también se revisa al inicio de cada sesión: una sábana pequeña o una funda que no ajusta no es un detalle estético, es una herramienta que fal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bertura es parte del servici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stimenta del prestador también comunica. Ropa limpia, cómoda y funcional, sin accesorios que raspen ni colgantes que puedan engancharse, uñas cortas y cabello recogido reducen riesgos y transmiten cuidado. No se trata de uniformar el estilo personal ni de juzgar el cuerpo de nadie; se trata de que la persona en la camilla sepa qué esperar. Si el establecimiento tiene uniforme, lo decide y lo escribe; lo que no debería quedar al azar es la limpieza y la comodidad. Una prenda que se abre o se sube durante la maniobra es una distracción que se corrige antes de segu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bertura es parte del servici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formativa sobre zonas, cobertura y consentimiento en masaje de bienestar. No enseña maniobras en zonas íntimas, no sustituye la formación específica ni la práctica supervisada y no habilita para ejerc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bertura es parte del servici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te una exposición o un contacto no autorizad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detiene la maniobra, se cubre a la persona, se reconoce lo ocurrido y se registra. Si hay una conducta sexual no deseada o insistencia después de un límite, se aplica el protocolo de conducta del curso 42, lección 8. No se media ni se pide a la persona que confronte a quien la incomod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bertura es parte del servici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ista de zona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la sesión, repasa con la persona una lista corta: espalda, hombros, brazos, piernas, glúteos sobre cobertura, abdomen. Marca sí, no o «solo con aviso». La lista se puede cambiar en cualquier momen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por zonas, no un sí gener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r un consentimiento general no autoriza todo. El acuerdo útil enumera las zonas y permite marcar sí, no o «solo si pregunto». Antes de acercarse a una zona limítrofe —glúteo, abdomen bajo, cara anterior del tórax— se repite lo acordado y se espera una respuesta. Si la persona duda, se salta la zona; no se negocia ni se pregunta dos veces para obtener un sí. El silencio no es consentimiento, y un «sí» dicho para no incomodar tampoco es una autorización libre. La confirmación se hace con palabras claras y en el momento, no con un gesto que el prestador interpreta a convenienc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por zonas, no un sí gener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entimiento es revocable en cualquier momento. «Para», «así no», «cámbiate» o un gesto de retirar la manta se atienden de inmediato: se detiene la maniobra, se cubre la zona y se pregunta qué necesita. No hace falta explicar, justificar ni terminar la sesión para complacer a nadie. La lección 7 del curso 33 desarrolla el consentimiento informado y su documento; aquí se aplica al mapa de zonas y a la cobertura. Personas menores de edad o que no pueden decidir por sí mismas requieren un protocolo específico que este curso no sustit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por zonas, no un sí general]]></a:t>
            </a:r>
          </a:p>
        </p:txBody>
      </p:sp>
      <p:pic>
        <p:nvPicPr>
          <p:cNvPr id="3" name="" descr="Acordar cobertura y zonas en cinco pasos">
            <a:hlinkClick r:id="rId3" tooltip="Acordar cobertura y zonas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límite se dice antes de tocar y se repite al cambiar de posi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7-vestimenta-cobertura-y-zonas-sensible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ticiones fuera de alcance: cómo respond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tición de contacto íntimo puede ser un malentendido, una provocación o una forma de poner a prueba el límite. La respuesta es la misma: «Esa zona queda fuera de este servicio; puedo trabajar en tal área o puedo orientarte a otro profesional». Se dice sin burla, sin sermón y sin gesto de asco. Si la petición se repite después del límite, o si hay un comentario sexual no deseado, se detiene la sesión y se aplica el protocolo de conducta del curso 42, lección 8. La respuesta se da una vez y se sostiene; repetir el límite con las mismas palabras evita que se convierta en una negoci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ticiones fuera de alcance: cómo respond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puede ocurrir al revés: el prestador se siente incómodo con una zona o con una situación y no sabe cómo decirlo. El límite del prestador también cuenta. «No trabajo esa zona» es una frase completa y no requiere una justificación clínica. Si el cliente insiste, se termina la sesión y se documenta. Un servicio de bienestar no obliga a nadie a tolerar una situación que le incomoda; la formación supervisada incluye practicar estas conversaciones antes de tenerlas con una persona real. La calma y la claridad protegen más que una sonrisa forza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ticiones fuera de alcance: cómo respond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ticiones frecuentes y la respuesta dentro del alcance. La tercera columna no juzga a la persona: ordena el lím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05075"/>
                <a:gridCol w="3495675"/>
                <a:gridCol w="2114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dentro del 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je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qué zonas incluye y cuáles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acordadas y exclu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a el glút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e cobertura, sin exponer el plie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 y 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jea el p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que el curso básico no lo incluye y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 y der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quedarme sin ropa i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etar la elección y ajustar la 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erencia de 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505075"/>
                <a:gridCol w="3495675"/>
                <a:gridCol w="2114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dentro del 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quiero que toques es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tarla sin negoc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excluida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tirar el consentimiento a mitad de 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pide parar, la primera acción es física: manos fuera, cobertura completa, luz suficiente. Después se pregunta si quiere agua, sentarse o vestirse, y se le da tiempo. No se pide una explicación, no se ofrece un descuento a cambio de continuar y no se comenta el caso con otras personas. Si la persona decide irse, se le facilita la salida y se le informa cómo presentar una queja si lo desea. El curso 11, lección 2, trabaja este guion desde el punto de vista de quien recibe el servi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tirar el consentimiento a mitad de 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una revocación es breve: hora, zona o maniobra que se detuvo, medida tomada y si la persona pidió algo. No se anota «se puso nerviosa» ni se interpreta el motivo. Ese registro protege a la persona y también al prestador, porque demuestra que el límite se respetó. Si la revocación ocurre después de una exposición accidental o de una queja de contacto, se sigue el protocolo de incidentes del curso 15 y se revisa el procedimiento con supervisión. La revisión no busca culpables: busca que la próxima vez el límite esté más clar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tirar el consentimiento a mitad de sesión]]></a:t>
            </a:r>
          </a:p>
        </p:txBody>
      </p:sp>
      <p:pic>
        <p:nvPicPr>
          <p:cNvPr id="3" name="" descr="Cinco zonas y su límite en la práctica general">
            <a:hlinkClick r:id="rId3" tooltip="Cinco zonas y su límite en la práctica general"/>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puede hacer y qué corresponde si la persona pide má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7-vestimenta-cobertura-y-zonas-sensible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o mínimo y señales de un límite poco cla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uen registro de consentimiento cabe en media página: fecha, servicio, zonas autorizadas, zonas excluidas, cobertura acordada y firma o registro verbal de quien recibió. No se guardan fotografías del cuerpo, descripciones sexuales ni datos que no cambien el servicio. La ficha se guarda con acceso limitado y se destruye o anonimiza según la política del establecimiento y la asesoría legal. La Ley Federal de Protección de Datos Personales en Posesión de los Particulares exige informar la finalidad y tratar los datos sensibles con consentimiento expreso y por escri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o mínimo y señales de un límite poco cla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de que un límite no está claro: la persona se cubre sola, se queda en silencio, se ríe nerviosamente, tensa los hombros o pregunta «¿esto es normal?». Ninguna de esas señales confirma nada, pero todas invitan a detenerse y preguntar. El prestador también puede notar que está trabajando incómodo o que evita una zona sin decirlo. La supervisión sirve para revisar esos momentos, no solo la técnica. Un servicio seguro se construye con conversaciones incómodas dichas a tiempo, no con gestos que se interpretan despué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señales de un límite poco claro · Procedimiento: acordar zonas y cobertura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el alcanc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 qué zonas incluye el servicio y cuáles quedan fuera. No uses «completo» sin definir: es la palabra que más malentendidos produ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señales de un límite poco claro · Procedimiento: acordar zonas y cobertura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umera y marc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e una lista corta de zonas y pide un sí, un no o un «solo con aviso». Anota la respuesta y confirma que se puede cambi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señales de un límite poco claro · Procedimiento: acordar zonas y cobertura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la cobertur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si la persona prefiere quedarse con ropa interior, qué cobertura quiere y si necesita un momento a solas para cambiar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señales de un límite poco claro · Procedimiento: acordar zonas y cobertura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antes de tocar]]></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cercarte a una zona limítrofe, repite lo acordado y espera una respuesta. Si hay duda, salta la zona sin insisti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señales de un límite poco claro · Procedimiento: acordar zonas y cobertura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al cambiar de posi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én la cobertura, pide ayuda para acomodarse y vuelve a preguntar si sigue cómoda. La cobertura se reajusta antes de continu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señales de un límite poco claro · Procedimiento: acordar zonas y cobertura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registr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zonas autorizadas, excluidas y cobertura, sin detalles íntimos. Si hubo una revocación o una exposición, registra hora y medida tom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señales de un límite poco claro · Caso ficticio: el «completo» que no era tod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nombre inventado, reserva un masaje «completo» y pide que le trabajen el glúteo por una molestia al caminar. La masajista le explica que el servicio incluye espalda, piernas y glúteo sobre la sábana, pero no el pliegue interglúteo ni el pech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señales de un límite poco claro · Caso ficticio: el «completo» que no era tod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acepta el trabajo sobre cobertura y confirma que no quiere que se exponga la zona. La masajista revisa la cobertura al girarlo, avisa antes de mover la sábana y le pregunta si la presión es cómoda. Al final, Diego pregunta si puede incluir el pecho en otra ses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o mínimo y señales de un límite poco claro · Caso ficticio: el «completo» que no era tod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sajista explica que el pecho y la zona anterior del tórax quedan fuera de este curso y que, si lo desea, puede orientarlo a un profesional con formación específica. No lo hace sentir mal ni improvisa una maniobra. Se registra «glúteo sobre cobertura; pecho no incluido; derivación explicada» y se le recuerda que puede cambiar de opinión en cualquier momen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o mínimo y señales de un límite poco claro]]></a:t>
            </a:r>
          </a:p>
        </p:txBody>
      </p:sp>
      <p:pic>
        <p:nvPicPr>
          <p:cNvPr id="3" name="" descr="Seis verificaciones antes de descubrir una zona">
            <a:hlinkClick r:id="rId3" tooltip="Seis verificaciones antes de descubrir una zo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n en voz alta y se repiten al cambiar de posi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7-vestimenta-cobertura-y-zonas-sensibles"/>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completo» sin definir las zonas. La palabra sugiere cosas distintas a cada persona. Sin una lista acordada, el límite se descubre tarde y en una situación incómoda para las dos part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brir una zona sin avisar. Mover la sábana sin aviso convierte una maniobra técnica en una exposición. Se avisa, se espera y se vuelve a cubrir antes de segui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r un «sí» general como permiso para todo. El consentimiento se otorga por zonas y por momentos. Una persona puede aceptar la espalda y rechazar el abdomen; las dos cosas caben en la misma ses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después de una duda o un gesto de incomodidad. El silencio, la risa nerviosa o cubrirse sola no son señales de permiso. Se detiene, se pregunta y se salta la zona si no hay una respuesta cla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tición incluye genitales, región anorrectal, pliegue interglúteo, areolas o pezones, se declina y se explica el alcance; se ofrece una alternativa o una deriva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duda o dice «no», se salta la zona sin negociar y sin preguntar dos veces para obtener un sí.]]></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nsentimiento se retira, se detiene la maniobra, se cubre la zona y se pregunta qué necesita; no se pide una explic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ocurre una exposición accidental, se cubre de inmediato, se reconoce, se registra y se revisa el procedimiento con supervis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es menor de edad o no puede decidir por sí misma, no se aplica el consentimiento general: se sigue el protocolo específico y la normativa aplicab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ay una conducta sexual no deseada, insistencia después de un límite o una exposición intencionada, se detiene la sesión, se protege a la persona y se aplica el protocolo de conducta del curso 42, lección 8; si hay peligro inmediato, se llama a los servicios de emergenc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persona es menor de edad o no puede decidir por sí misma, se activa el protocolo específico del curso 40 y se consulta la normativa aplicable antes de continuar. Si surge una duda sobre el registro o la conservación de datos, se consulta la asesoría legal del negocio.]]></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etermina responsabilidades ni sustituye la práctica supervisa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zonas queda fuera de las prácticas generales de este cur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spalda alt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egión anorrectal y el pliegue interglúte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hombro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pantorrill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ersona dice «mejor no toques esa zona» a mitad de la sesión.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por qué y convencerla de continu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er la maniobra, cubrir la zona y preguntar qué necesit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erminar la sesión sin decir nad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frecer un descuento para que se qued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nsentimiento general firmado autoriza a trabajar cualquier zona del cuer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obertura se ajusta antes de mover la sábana y se vuelve a colocar al cambiar de posi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de trabajo en el pech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de glúte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ce «pa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gunta si puede quedarse con ropa interio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nsiste después de un límit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rabajar sobre cobertura y sin exponer el pliegu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er, cubrir y preguntar qué necesi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petar la elección y ajustar la cobertur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rminar la sesión y aplicar el protocol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xplicar que el curso básico no lo incluy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nsentimiento se otorga por ___ y es ___ en cualquier momento. Antes de acercarse a una zona limítrofe se ___ lo acordado y se espera una respuesta. Si la persona duda, se ___ la zo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correspon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ntro del alcanc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uera del alcanc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dida inmedia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palda con presión acordad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lúteo sobre cobertur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ernas con man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reolas y pezon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gión anorrect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Genital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etener si la persona dice «par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ubrir tras una exposición accidental]]></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o qué zonas incluye el servicio antes de que la persona se recueste.]]></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do confirmación por zonas y anoto las que se excluyen.]]></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persona dijo «completo», muevo la sábana sin avisar para trabajar el glúteo.]]></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ajusto la cobertura cuando la persona se gir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pide parar, detengo y pregunto qué necesi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2-r01-oa07-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2-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2-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2-r01-oa07-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Nombres las zonas excluidas, distingues un consentimiento general de uno por zonas y sabes qué hacer si la persona retira el permis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zonas y a la lista de seis verificaciones; escribe el guion de tres frases que usarías antes de una ses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cómo explicarías el alcance de un masaje «completo» a una persona que nunca ha recibido uno. Incluye qué zonas sí, qué zonas no y qué harías si te pide una zona fuera del alcance. Después léelo en voz alta y corrige lo que suene a sermón.]]></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rdar cobertura y zo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 ínti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itales, región anorrectal, pliegue, areolas y pez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 visible solo la zona acordada y se reajusta al g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 por z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no o solo con aviso; se puede camb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o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tiene, se cubre y se pregunta qué nece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 fuera de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el límite, ofrecer alternativa o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rdar cobertura y zon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2-r01-oa07-vestimenta-cobertura-y-zonas-sensibles"/>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cobertura y consentimien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zonas quedan fuera de la práctica gener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cobertura y consentimient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Genitales, región anorrectal, pliegue interglúteo, areolas y pezones. El glúteo puede trabajarse sobre cobertura y con consentimiento, sin exponer el pliegu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cobertura y consentimien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consentimiento por zon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cobertura y consentimient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persona autoriza áreas concretas, puede excluir otras y puede cambiar de opinión. No es un sí general ni un documento que autorice to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cobertura y consentimien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tira el consentimien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cobertura y consentimient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 «para», un «así no» o un gesto. Se detiene la maniobra, se cubre la zona y se pregunta qué necesita. No se pide explic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cobertura y consentimien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una cobertura bien pues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cobertura y consentimient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ja visible solo la zona que se trabaja, se sujeta para que no se corra y se reajusta al cambiar de posición. Protege la dignidad y ordena el trabaj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cobertura y consentimien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de una ses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cobertura y consentimient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Zonas autorizadas, zonas excluidas, cobertura acordada y, si hubo una revocación o exposición, hora y medida tomada. Sin detalles íntimos innecesari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de una sesión no se descubre a mitad de la maniobra: se nombra antes. Las zonas íntimas —genitales, región anorrectal, pliegue interglúteo, areolas y pezones— quedan fuera de la práctica general; el glúteo se trabaja sobre cobertura y con consentimient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bertura deja visible solo lo acordado y se reajusta al girar. El consentimiento se otorga por zonas, se confirma en voz alta y se puede retirar en cualquier momento sin explicación. Si una petición sale del alcance, se responde con claridad y se ofrece una alternativa o una deriva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falla, se detiene, se cubre, se registra y se revisa. Esa es la frontera que permite que el contacto sea cuidado y no exposi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7 · NCCIH, Massage Therapy: What You Need to Know · https://www.nccih.nih.gov/health/massage-therapy-what-you-need-to-know · consulta: 2026-10-26 · alcance: Centro nacional de salud complementaria de EE. UU.; no es norma mexicana. Aporta contexto de seguridad y la recomendación de hablar con el proveedor; no valida técnicas ni promete resultad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FPDPPP, Ley Federal de Protección de Datos Personales en Posesión de los Particulares (DOF 20-03-2025) · https://www.ordenjuridico.gob.mx/Documentos/Federal/html/wo125102.html · consulta: 2026-10-26 · alcance: Federal, México. Artículos 8, 15 y 16: consentimiento expreso y por escrito para datos sensibles, contenido del aviso de privacidad y entrega del aviso. No sustituye la asesoría legal de cada negoci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4 · OpenStax, Anatomy and Physiology 2e, terminología anatómica · https://openstax.org/books/anatomy-and-physiology-2e/pages/1-6-anatomical-terminology · consulta: 2026-10-26 · alcance: Recurso académico abierto; no es guía clínica ni norma. Se cita para recordar que los términos anatómicos nombran regiones y no autorizan acceso; no se copian figura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3 · DOF, Acuerdo del Estándar de Competencia EC0123 «Aplicación de Masaje Holístico» · https://dof.gob.mx/nota_detalle_popup.php?codigo=5206114 · consulta: 2026-10-26 · alcance: Federal, México. Acredita la existencia de un estándar de competencia para evaluar y certificar la aplicación de masaje holístico; no es una licencia nacional, no es obligatorio para todo servicio y no habilita para actos reservados a profesionales de la salu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7-vestimenta-cobertura-y-zonas-sensibles"/>
              </a:rPr>
              <a:t><![CDATA[Vestimenta, cobertura y zonas sensibles: el límite se acuerda antes de toc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sobre zonas, cobertura y consentimiento; no enseña maniobras en zonas íntimas, no sustituye la formación específica ni la práctica supervisada y no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2026-10-26T12:25:02Z</dcterms:created>
  <dcterms:modified xsi:type="dcterms:W3CDTF">2026-10-26T12:25:02Z</dcterms:modified>
  <dc:title>Vestimenta, cobertura y zonas sensibles: el límite se acuerda antes de tocar</dc:title>
  <dc:description>Presentación editable del OA «Vestimenta, cobertura y zonas sensibles: el límite se acuerda antes de tocar». Enlace: https://saludyestetica.lumbre.lat/object/sye-c42-r01-oa07-vestimenta-cobertura-y-zonas-sensibles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