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agancias, alergias y privacidad: preguntar antes de abrir la puert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agancias, alergias y privacidad: preguntar antes de abrir la puert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roma se pregunta, no se impon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ergias: observar, retirar y no adivin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ergias: observar, retirar y no adivin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ergias: observar, retirar y no adivin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ternativas sin aroma y control de exposi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guntar, preparar y protege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reserva al cierre, la privacidad y el aroma se comprue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vacidad visual: puerta, cobertura y pantall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vacidad acústica y de dato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ivacidades que se protegen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resguarda cada una y cómo se comprueba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rotocolo breve que se pueda cumpli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teger aroma y priv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en la re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cluye preferencia de aroma, sensibilidades conocidas, necesidad de silencio y cualquier ajuste de privacidad. Explica que puede cambiar de opinión al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teger aroma y priv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nfirma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la preferencia en voz alta y ofrece la alternativa. Si la persona pide algo que no está disponible, dilo antes de empezar y propone otr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teger aroma y priv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ga difusores y velas si se pidió sin aroma, ventila, revisa que la puerta cierre y que la cortina cubra. Guarda la ficha y bloquea las panta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teger aroma y priv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visa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el nombre del producto, la zona y la cantidad aproximada de forma comprensible. Pide confirmación y detente si la person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teger aroma y priv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bserva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molestias, revisa la piel y la respiración sin diagnosticar. Si aparece una reacción, retira el producto, ventila y valora la grav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teger aroma y priv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olo la preferencia y lo ocurrido. Revisa el registro cuando cambie el equipo o el producto y ajusta la política de aromas y privacidad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lienta que pidió silencio y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reserva un masaje relajante y avisa que los aromas fuertes le producen dolor de cabeza. También pide que no se hable de su caso en recepción y que la sala tenga la puert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lienta que pidió silencio y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cepcionista anota la preferencia sin pedir explicaciones. En la sala se apaga el difusor, se ventila y se usa aceite sin fragancia. La masajista confirma la preferencia, cierra la puerta, baja el volumen de la música y avisa qué producto va a aplicar. Renata confirma que está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lienta que pidió silencio y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errar, se registra «sin aroma; silencio; puerta cerrada» y no se anota ningún diagnóstico. El establecimiento decide mantener una opción sin aroma en todos los servicios y revisar el mostrador para que los nombres no se escuchen desde la sala de espera. La decisión no fue adivinar la causa del dolor de cabeza: fue adaptar el ambiente y proteger la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ete comprobaciones de aroma y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corren antes de la sesión y se corrigen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agar difusores y velas, ventilar y usar un producto sin frag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aroma significa retirar la fuente, renovar el aire y usar productos sin fragancia. Mantener el difusor o aplicar un producto perfumado contradic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lternativa sin aroma debe existir de verdad: producto sin fragancia, sala ventilada y ausencia de difu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 el servicio y buscar atención médic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inchazón de labios o garganta y la dificultad para respirar son señales que no se manejan en la sala. Se detiene y se busca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la hinchazón y los problemas respiratorios entre los síntomas de una reacción alérgica; la dificultad para respirar es una señal de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consentimientos distintos. La imagen requiere un acuerdo específico y separado, con finalidad, alcance y posibilidad de reti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FPDPPP exige informar la finalidad y, para datos sensibles, consentimiento expreso y por escrito; la imagen es un dat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tivo de la cita, el servicio y cualquier detalle de salud pueden identificar a alguien en un espacio pequeño. La privacidad acústica también es part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tección de datos se aplica a la información que permite identificar a una persona, no solo al nombr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de un masaje sin aroma → Apagar difusor y usar producto sin frag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ornuda al entrar → Ventilar y preguntar cómo se s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rtina no cubre → Corregir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oye el nombre en recepción → Bajar la voz y revisar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una foto para redes → Consentimiento específico y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medida concreta; ninguna se resuelve con una disculpa gené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zona · apaga · fragancia · lim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visar, retirar la fuente y limitar el acceso son tres medidas sencillas que protegen a la persona y ordenan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y la minimización de datos son principios de la protección de dat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pagar el difusor → Se ajust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errar la puerta del vestidor → Se ajust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ajar el volumen de la música → Se ajust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prefiere sin aroma» → Se registra y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el mostrador por nombres visibles → Se registra y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tualizar la política de aromas → Se registra y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inchazón de garganta →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ificultad para respirar →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cambia según la gravedad: ajustar, registrar o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aroma es de eucalipto natural, lo dejo encendido aunque la persona haya pedido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no equivale a seguro y la preferencia de la persona manda. La línea ignora una petición explícita y expone a la persona a un aroma que no acep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lternativa sin aroma debe ser real; ninguna propiedad del producto sustituye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6-fragancias-alergias-y-privac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espacio de bienestar que conozcas. ¿Qué se escucha desde la sala de espera? ¿Qué se ve desde la puerta? ¿Qué se huele al entrar? Escribe tres cambios concretos que no cuesten dinero y uno que requiera una decisión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roteger aroma y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roteger aroma y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ofrecer una alternativa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sala se ventile, el difusor esté apagado y exista un producto sin fragancia. No basta con decir que «casi no h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de una reacción alérgica obligan a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ficultad para respirar, hinchazón de labios, lengua o garganta, mareo intenso o empeoramiento rápido. Se detiene el servicio y se busca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mprende la privacidad vi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vestidor que cierra, una cortina que cubre, una cobertura que solo descubre la zona trabajada y pantallas fuera de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mprende la privacidad acú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repetir nombres, motivos ni detalles de salud en la sala de espera; hablar en voz baja y usar puerta, música o ruido suave como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sentimiento se necesita para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 específico y separado del consentimiento del masaje, con finalidad, alcance y posibilidad de retirarlo. Sin rostro ni datos que identifiqu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6-fragancias-alergias-y-privac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743" r:id="rId1"/>
    <p:sldLayoutId id="2482033744" r:id="rId2"/>
    <p:sldLayoutId id="2482033745" r:id="rId3"/>
    <p:sldLayoutId id="24820337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640977bfe7a0752dbb27b35f4a69fb1d75df23fe2f29aa1.jpg"/>
  <Relationship Id="rId3" Type="http://schemas.openxmlformats.org/officeDocument/2006/relationships/hyperlink" Target="https://saludyestetica.lumbre.lat/object/sye-c42-r01-oa06-fragancias-alergias-y-privac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2-r01-oa06-fragancias-alergias-y-privacidad" TargetMode="External"/>
  <Relationship Id="rId4" Type="http://schemas.openxmlformats.org/officeDocument/2006/relationships/hyperlink" Target="https://saludyestetica.lumbre.lat/object/sye-c42-r01-oa06-fragancias-alergias-y-privacidad"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2-r01-oa06-fragancias-alergias-y-privacidad" TargetMode="External"/>
  <Relationship Id="rId4" Type="http://schemas.openxmlformats.org/officeDocument/2006/relationships/hyperlink" Target="https://saludyestetica.lumbre.lat/object/sye-c42-r01-oa06-fragancias-alergias-y-privacidad"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2-r01-oa06-fragancias-alergias-y-privacidad" TargetMode="External"/>
  <Relationship Id="rId4" Type="http://schemas.openxmlformats.org/officeDocument/2006/relationships/hyperlink" Target="https://saludyestetica.lumbre.lat/object/sye-c42-r01-oa06-fragancias-alergias-y-privacidad"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hyperlink" Target="https://saludyestetica.lumbre.lat/object/sye-c42-r01-oa06-fragancias-alergias-y-privacidad"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6-fragancias-alergias-y-privacidad"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aga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erg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va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br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r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6-fragancias-alergias-y-privac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icipar preferencias y sensibilidades sobre aromas, reconocer señales de una reacción alérgica y proteger la privacidad visual, acústica y de datos durante una sesión de masaje, con alternativas sin aroma y decisiones configurab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6 del curso 42. El aroma, la puerta, la cortina y la conversación también forman parte del servicio. Aprende a preguntar antes, ofrecer alternativas sin fragancia, actuar ante una reacción y resguardar lo que se ve, se oye y se guar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agancias · alergias · privacidad · datos personales · consentimiento · recepc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ancias, alergias y privacidad: preguntar antes de abrir la puer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masajes, prestadores en formación y personal de recepción de un espacio de bienestar. No requiere conocimientos previos. Es formación educativa: no diagnostica alergias, no prescribe tratamientos y no sustituye la asesoría en datos personales ni la valoración méd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ancias, alergias y privacidad: preguntar antes de abrir la puer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entra a la sala y empieza a estornudar: el difusor de eucalipto lleva horas encendido. Otra escucha en recepción que la persona de la camilla dos tiene «problemas de espalda» y se entera de su nombre. Una tercera ve que la puerta del vestidor queda entreabierta mientras se cambi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situaciones es un accidente raro; son tres formas de exponer a alguien sin tocar su cuerpo. Esta lección trata de lo que se pregunta antes de aplicar un aroma, de lo que se hace si aparece una reacción alérgica y de cómo se protege la privacidad visual, acústica y de datos en un servicio de masaj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ancias, alergias y privacidad: preguntar antes de abrir la puer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fondo es sencilla: lo que entra por la nariz, por los ojos o por los oídos también es parte de lo que la persona consinti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roma se pregunta, no se impo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ceite esencial, una vela, un difusor o un limpiador con perfume cambian el aire de la sala y pueden entrar en contacto con la piel. Que un producto sea natural no lo vuelve inocuo para todas las personas: la sensibilidad a un aroma puede aparecer por primera vez y no siempre se conoce. Antes de la cita conviene preguntar si la persona prefiere un ambiente sin aroma, si alguna fragancia le ha causado molestia y si quiere que se evite algún producto. No hace falta pedir un diagnóstico ni un listado de enfermedades; basta con ofrecer la opción y respetar la respue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roma se pregunta, no se impo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se hace en la reserva y se repite al recibir, porque la respuesta puede cambiar. Si el establecimiento usa aromas por defecto, la alternativa sin aroma debe existir de verdad: aceite sin fragancia, ausencia de difusor, textiles lavados con producto sin perfume y una sala que se haya ventilado. El curso 11, lección 4, desarrolla la revisión de la etiqueta y la preparación de aceites; aquí el foco es la decisión de exponer o no exponer a una persona a un aroma ambiental. Si el producto cambia de marca o de presentación, se vuelve a preguntar: lo que antes no molestaba puede molestar en otra fórm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s: observar, retirar y no adivin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acción alérgica puede aparecer como estornudos, secreción nasal, picazón, sarpullido, hinchazón o dificultad para respirar. La página de MedlinePlus en español sobre alergias describe esos síntomas y no permite saber, por sí sola, qué los causa. En la sala no se diagnostica: se observa, se pregunta cómo se siente la persona y se retira lo que se acababa de aplicar o encender. Si la molestia es leve, se lava la zona con agua y jabón suave según la etiqueta del producto, se ventila y se deja descans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s: observar, retirar y no adivin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manejan en la sala: dificultad para respirar, hinchazón de labios, lengua o garganta, mareo intenso o empeoramiento rápido. Ante cualquiera de ellas se detiene el servicio y se busca atención médica urgente; no se ofrece un té, una crema ni una maniobra. Si la persona usa un medicamento de emergencia prescrito, se le facilita el acceso y se sigue su indicación, sin administrarlo por cuenta propia. Un episodio leve también se registra, porque la próxima sesión debe empezar sin el producto que lo provoc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s: observar, retirar y no adivin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formativa sobre aromas, reacciones y privacidad en un servicio de masaje. No diagnostica alergias, no enseña mezclas ni dosis, no sustituye la asesoría en datos personales y no habilita para ejerce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ficultad para respirar o hinchazón de gargant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ras un aroma o un producto aparece dificultad para respirar, hinchazón de labios, lengua o garganta, mareo intenso o empeoramiento rápido, se detiene el servicio y se busca atención médica urgente. No se administra nada por cuenta pr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s: observar, retirar y no adivin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 la reserv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ñade a tu formulario: «¿Prefieres un ambiente sin aroma? ¿Alguna fragancia o producto te ha causado molestia?». Son dos preguntas que evitan la mayoría de los problemas y no piden un diagnósti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sin aroma y control de expos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sin aroma no es un castigo ni una sala vacía: es una forma de servicio. Supone elegir aceites sin fragancia, guardar los productos aromáticos en un armario cerrado, no encender difusores ni velas durante la sesión, lavar los textiles con detergente sin perfume y ventilar entre clientes. Si se usan varios productos, conviene aplicar solo uno a la vez y anotar cuál, para poder retirarlo si aparece una reacción. Mezclar aceites «para que huela mejor» aumenta las variables y dificulta saber qué sobr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sin aroma y control de expos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blecimiento decide su política de aromas: si trabaja sin fragancias, si las ofrece como opción, qué productos usa y cómo los etiqueta. Esa decisión es configurable y debe quedar escrita, no depender de la preferencia de quien esté en turno. Lo que no es configurable es aplicar un producto sobre la piel sin avisar o insistir después de un «no». La persona puede rechazar un aroma, un aceite o un producto sin explicar por qué, y el servicio debe continuar con la alternativa disponible. Si el establecimiento no puede ofrecer esa alternativa, debe decirlo antes de la cita, no a mitad de la ses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sin aroma y control de exposición]]></a:t>
            </a:r>
          </a:p>
        </p:txBody>
      </p:sp>
      <p:pic>
        <p:nvPicPr>
          <p:cNvPr id="3" name="" descr="Preguntar, preparar y proteger en cinco pasos">
            <a:hlinkClick r:id="rId3" tooltip="Preguntar, preparar y proteger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reserva al cierre, la privacidad y el aroma se comprueb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6-fragancias-alergias-y-privacidad"/>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visual: puerta, cobertura y pantal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vacidad visual empieza antes de la camilla: un vestidor con puerta que cierra, una cortina que cubre toda la ventana, una sala sin espejos que expongan la camilla y una puerta que no se abre sin avisar. Durante la sesión, la cobertura se ajusta para dejar visible solo la zona que se trabaja; el prestador avisa antes de mover la sábana y espera. Si hay que entrar a la sala, se toca y se espera respuesta. Estas reglas parecen obvias, pero se rompen con facilidad cuando hay prisa o cuando el espacio es pequeñ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visual: puerta, cobertura y pantal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ntallas y los teléfonos también exponen. Un celular sobre la mesa con la cámara activa, una tablet con la ficha abierta o una computadora en recepción con el nombre y el servicio a la vista son formas de privacidad visual. La regla práctica es simple: ningún dispositivo graba ni fotografía sin consentimiento específico, y las pantallas se bloquean o se giran cuando no se usan. Si se pide una foto para redes, se acuerda por separado, sin rostro ni datos que identifiquen a la persona. Una foto tomada «para el archivo» sin explicar su finalidad tampoco es una foto consenti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visual: puerta, cobertura y panta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aroma y privacidad con su respuesta inmediata. La tercera columna es el registro mínimo, no un expediente clínic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38400"/>
                <a:gridCol w="3295650"/>
                <a:gridCol w="2381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estornuda al e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ilar, apagar el difusor y preguntar cómo se s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producto retirado 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un masaje sin ar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sin fragancia y sala venti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erencia y alternativa u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erta del vestidor no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cubrir o reprogr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tomad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ucha el nombre en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la voz, cambiar de tema y revisar 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te y acción corr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438400"/>
                <a:gridCol w="3295650"/>
                <a:gridCol w="2381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con dificultad para resp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buscar aten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signos observados y 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acústica y de da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habla en la sala y en el mostrador también es información privada. El nombre, el motivo de la consulta, una condición de salud o una preferencia sexual no deberían escucharse en la sala de espera. Una cortina gruesa, una puerta cerrada, una máquina de ruido suave o música a volumen moderado ayudan, pero no sustituyen una regla de conversación: hablar en voz baja, no repetir lo que se escuchó y no comentar el caso de una persona con otra. El curso 15, lección 6, desarrolla el registro de incidentes y el manejo de dat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acústica y de da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personales se recogen con una finalidad concreta y se guardan solo los necesarios. La Ley Federal de Protección de Datos Personales en Posesión de los Particulares exige informar mediante un aviso de privacidad y, para datos sensibles, consentimiento expreso y por escrito. En una ficha de masaje eso significa no pedir el historial completo si basta con saber si hay una condición que cambie la sesión, no dejar la ficha a la vista y no compartirla por mensajería sin protección. La asesoría legal concreta corresponde a cada nego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acústica y de datos]]></a:t>
            </a:r>
          </a:p>
        </p:txBody>
      </p:sp>
      <p:pic>
        <p:nvPicPr>
          <p:cNvPr id="3" name="" descr="Cuatro privacidades que se protegen a la vez">
            <a:hlinkClick r:id="rId3" tooltip="Cuatro privacidades que se protegen a la vez"/>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resguarda cada una y cómo se comprueba antes de empez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6-fragancias-alergias-y-privacidad"/>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rotocolo breve que se pueda cumpl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cabe en seis momentos: preguntar en la reserva, confirmar al recibir, preparar la sala sin aroma si se pidió, avisar qué producto se va a usar, observar durante la sesión y registrar la preferencia al cerrar. Si aparece una reacción, se retira el producto, se ventila, se valora la gravedad y se deriva si hace falta. Si la persona pide privacidad, se revisan puerta, cortina, cobertura y volumen antes de empezar; si no se puede garantizar, se corrige o se reprograma. El protocolo se escribe en una hoja y se prueba con una persona del equipo antes de usarlo con clien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rotocolo breve que se pueda cumpl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be ser mínimo y útil: «prefiere sin aroma», «sensibilidad a perfume», «no quiere música», «pidió que no se hable de su caso». No se anotan diagnósticos ni detalles íntimos que no cambien el servicio. Esa información se guarda con acceso limitado y se revisa cuando cambia el equipo. La prueba de que el protocolo funciona no es que nunca haya una molestia, sino que la molestia se detecte pronto, se atienda y no se repita. Un registro bien hecho también permite explicar qué se hizo si más tarde llega una que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Procedimiento: proteger aroma y privacidad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n la reser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ye preferencia de aroma, sensibilidades conocidas, necesidad de silencio y cualquier ajuste de privacidad. Explica que puede cambiar de opinión al lleg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Procedimiento: proteger aroma y privacidad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al recib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la preferencia en voz alta y ofrece la alternativa. Si la persona pide algo que no está disponible, dilo antes de empezar y propone otra solu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Procedimiento: proteger aroma y privacidad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sa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ga difusores y velas si se pidió sin aroma, ventila, revisa que la puerta cierre y que la cortina cubra. Guarda la ficha y bloquea las pantall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Procedimiento: proteger aroma y privacidad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visa antes de apli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el nombre del producto, la zona y la cantidad aproximada de forma comprensible. Pide confirmación y detente si la persona du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Procedimiento: proteger aroma y privacidad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durante la se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molestias, revisa la piel y la respiración sin diagnosticar. Si aparece una reacción, retira el producto, ventila y valora la grave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Procedimiento: proteger aroma y privacidad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revi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olo la preferencia y lo ocurrido. Revisa el registro cuando cambie el equipo o el producto y ajusta la política de aromas y privacidad del establecimien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Caso ficticio: la clienta que pidió silencio y sin arom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reserva un masaje relajante y avisa que los aromas fuertes le producen dolor de cabeza. También pide que no se hable de su caso en recepción y que la sala tenga la puerta cerr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Caso ficticio: la clienta que pidió silencio y sin arom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epcionista anota la preferencia sin pedir explicaciones. En la sala se apaga el difusor, se ventila y se usa aceite sin fragancia. La masajista confirma la preferencia, cierra la puerta, baja el volumen de la música y avisa qué producto va a aplicar. Renata confirma que está cómo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tocolo breve que se pueda cumplir · Caso ficticio: la clienta que pidió silencio y sin arom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se registra «sin aroma; silencio; puerta cerrada» y no se anota ningún diagnóstico. El establecimiento decide mantener una opción sin aroma en todos los servicios y revisar el mostrador para que los nombres no se escuchen desde la sala de espera. La decisión no fue adivinar la causa del dolor de cabeza: fue adaptar el ambiente y proteger la privacid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rotocolo breve que se pueda cumplir]]></a:t>
            </a:r>
          </a:p>
        </p:txBody>
      </p:sp>
      <p:pic>
        <p:nvPicPr>
          <p:cNvPr id="3" name="" descr="Siete comprobaciones de aroma y privacidad">
            <a:hlinkClick r:id="rId3" tooltip="Siete comprobaciones de aroma y privacidad"/>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corren antes de la sesión y se corrigen en el mo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6-fragancias-alergias-y-privacidad"/>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r un olor con más fragancia. Un aroma más intenso no elimina el anterior: suma exposición y puede provocar molestias. Primero se ventila y se retira la fuente; después se decide si hace falta un produc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er que «natural» es sinónimo de seguro. Un aceite esencial puede incomodar o provocar una reacción. La etiqueta y la preferencia de la persona mandan, no la palabra «natural» del enva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ntar el caso en recepción. El nombre, el motivo de la cita y la salud son datos privados. Una conversación descuidada divulga más que una ficha abierta y es difícil de reparar.]]></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grafiar o grabar sin consentimiento específico. El consentimiento para el masaje no autoriza la imagen. La foto se acuerda aparte, sin rostro ni datos, y se puede retirar el permiso en cualquier mom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ambiente sin aroma, se apagan difusores y velas, se ventila y se usa un producto sin fragancia; no se negocia con «un poquito no hace dañ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reacción leve, se retira el producto, se lava la zona según la etiqueta, se ventila y se registra; si hay dificultad para respirar o hinchazón de garganta, se busca atención urg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ivacidad visual o acústica no se puede garantizar, no se empieza la sesión: se corrige la puerta, la cortina o el volumen, o se reprogram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ide una foto o un video, se obtiene un consentimiento específico y separado; se puede negar o retirar sin perder el servici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necesita un dato de salud, se pide solo el mínimo necesario, se explica para qué y se guarda con acceso limit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licita atención médica urgente si tras un aroma o un producto aparecen dificultad para respirar, hinchazón de labios, lengua o garganta, mareo intenso o empeoramiento rápido. Si la reacción es leve, retira el producto, ventila, lava la zona según la etiqueta y registra lo ocurrido.]]></a:t>
            </a:r>
          </a:p>
        </p:txBody>
      </p:sp>
      <p:sp>
        <p:nvSpPr>
          <p:cNvPr id="11" name=""/>
          <p:cNvSpPr txBox="1"/>
          <p:nvPr/>
        </p:nvSpPr>
        <p:spPr>
          <a:xfrm>
            <a:off x="685800" y="31908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una divulgación de datos o una exposición visual, contiene la situación, informa a la persona afectada, registra el hecho y consulta la asesoría legal del nego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etermina responsabilidades ni sustituye la asesoría en protección de datos; describe cómo reducir la exposición y cuándo pasar el caso a quien correspon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ide un masaje sin aroma. ¿Qué conjunto de medidas cumple mejor la petici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cender un difusor suave para que el ambiente no huela a cerra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agar difusores y velas, ventilar y usar un producto sin fraganci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el aceite perfumado solo en la espalda, donde hay menos olfa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rir la ventana y mantener el difusor encendi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aplicar un aceite, la persona presenta hinchazón de labios y dificultad para respirar.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le agua y continuar la sesión para que se relaj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otra crema para calmar la reac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el servicio y buscar atención médica urge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treinta minutos y volver a pregunt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nsentimiento para recibir un masaje autoriza también a tomar fotografías del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blar del caso de una persona en la sala de espera es una forma de divulgación aunque no se use su nombre comple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medid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de un masaje sin arom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ornuda al entr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ortina no cub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oye el nombre en recep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de una foto para red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tilar y preguntar cómo se si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rregir antes de empez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r la voz y revisar el mostrado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entimiento específico y separa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agar difusor y usar producto sin fraga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aplicar un producto se avisa el nombre y la ___; si la persona pide un ambiente sin aroma, se ___ el difusor y se usa una alternativa sin ___. Su ficha se guarda con acceso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primera respues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justa en la sal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gistra y se revis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tiene y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agar el difuso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errar la puerta del vestido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jar el volumen de la músi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prefiere sin aro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el mostrador por nombres visibl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tualizar la política de arom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inchazón de gargant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ificultad para respir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en la reserva si la persona prefiere un ambiente sin arom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irmo la preferencia al recibir y ofrezco aceite sin fraganci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aroma es de eucalipto natural, lo dejo encendido aunque la persona haya pedido sin arom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erro la puerta y verifico que la cortina cubra la ventan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solo la preferencia y evito anotar diagnóstic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2-r01-oa06-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2-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2-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2-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una preferencia de aroma de una reacción que exige derivación, identificas las cuatro privacidades y sabes qué consentimiento se necesita para una fot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privacidades y la lista de siete comprobaciones; vuelve a redactar el protocolo de recepción de tu espa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espacio de bienestar que conozcas. ¿Qué se escucha desde la sala de espera? ¿Qué se ve desde la puerta? ¿Qué se huele al entrar? Escribe tres cambios concretos que no cuesten dinero y uno que requiera una decisión del establecimient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oteger aroma y privac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r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gar la fuente, ventilar y usar producto sin frag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l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el producto, lavar, ventilar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 para resp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buscar aten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acidad vi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cortina, cobertura y pant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acidad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mínimo necesario y acceso lim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oteger aroma y privacidad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2-r01-oa06-fragancias-alergias-y-privacidad"/>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ofrecer una alternativa sin aro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sala se ventile, el difusor esté apagado y exista un producto sin fragancia. No basta con decir que «casi no hue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de una reacción alérgica obligan a deriv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ficultad para respirar, hinchazón de labios, lengua o garganta, mareo intenso o empeoramiento rápido. Se detiene el servicio y se busca atención urge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mprende la privacidad visu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vestidor que cierra, una cortina que cubre, una cobertura que solo descubre la zona trabajada y pantallas fuera de la vi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mprende la privacidad acústic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repetir nombres, motivos ni detalles de salud en la sala de espera; hablar en voz baja y usar puerta, música o ruido suave como apoy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sentimiento se necesita para una fo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roma, alergia y privacidad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 específico y separado del consentimiento del masaje, con finalidad, alcance y posibilidad de retirarlo. Sin rostro ni datos que identifique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de masaje no empieza cuando la persona se recuesta: empieza cuando pregunta si puede entrar sin que la expongan. El aroma se ofrece, no se impone; la reacción se observa y se atiende, no se diagnostica; la puerta, la cortina, la voz y la ficha se revisan antes de empeza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sin aroma y la privacidad no son extras de lujo: son condiciones para que el contacto sea voluntario. Cuando la reacción es intensa, se detiene y se deriva. Cuando la privacidad falla, se corrige, se informa y se regist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demás —la política de aromas, los horarios, los productos— lo decide cada establecimiento y lo escribe para que no dependa de la memoria de una perso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5 · MedlinePlus en español, alergias · https://medlineplus.gov/spanish/allergy.html · consulta: 2026-10-26 · alcance: Servicio de información de salud de EE. UU.; no es norma mexicana ni protocolo de masaje. Describe síntomas generales de alergia; no identifica causas ni sustituye una valoración méd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7 · NCCIH, Massage Therapy: What You Need to Know · https://www.nccih.nih.gov/health/massage-therapy-what-you-need-to-know · consulta: 2026-10-26 · alcance: Centro nacional de salud complementaria de EE. UU.; no es norma mexicana. Aporta contexto de seguridad y la recomendación de hablar con el proveedor; no valida técnicas ni promete resultad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Ley Federal de Protección de Datos Personales en Posesión de los Particulares (DOF 20-03-2025) · https://www.ordenjuridico.gob.mx/Documentos/Federal/html/wo125102.html · consulta: 2026-10-26 · alcance: Federal, México. Artículos 8, 15 y 16: consentimiento expreso y por escrito para datos sensibles, contenido del aviso de privacidad y entrega del aviso. No sustituye la asesoría legal de cada negoci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6 · alcance: Federal, México, divulgación de la autoridad de consumo. Enumera información, elección, seguridad, no discriminación, compensación y protección; no es una norma de privacidad ni de arom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6-fragancias-alergias-y-privacidad"/>
              </a:rPr>
              <a:t><![CDATA[Fragancias, alergias y privacidad: preguntar antes de abrir la pu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sobre aromas y privacidad; no diagnostica alergias, no prescribe, no sustituye la asesoría en protección de datos y no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2026-10-26T12:24:30Z</dcterms:created>
  <dcterms:modified xsi:type="dcterms:W3CDTF">2026-10-26T12:24:30Z</dcterms:modified>
  <dc:title>Fragancias, alergias y privacidad: preguntar antes de abrir la puerta</dc:title>
  <dc:description>Presentación editable del OA «Fragancias, alergias y privacidad: preguntar antes de abrir la puerta». Enlace: https://saludyestetica.lumbre.lat/object/sye-c42-r01-oa06-fragancias-alergias-y-privacidad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