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tilación, temperatura e iluminación: el confort que se nota antes de la camilla» (2 de 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Ventilación, temperatura e iluminación: el confort que se nota antes de la camill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ire se nota antes que el masaje»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observar sin instrumentos»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observar sin instrumentos»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se puede observar sin instrumentos»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emperatura: una decisión compartid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justar el ambiente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comprobaciones que caben en la apertura y se repiten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Iluminación: ver y no deslumbr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hecklist de apertura y los límite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señales y la decisión que p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puede indicar cada señal y qué se hace en el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malestar pide parar»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Revisa el aire ante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tra, cierra la puerta y quédate un minuto. Abre ventanas o enciende la extracción; si el olor persiste, busca la fuente antes de encender cualquier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regunta en la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luye tres preguntas: si prefiere un ambiente sin aroma, si alguna temperatura o luz le incomoda y si hay alguna sensibilidad que debas conocer para adaptar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para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una manta limpia, ajusta la luz para que no dé en la cabecera y comprueba que la corriente no apunte a la cara. Guarda los productos de limpieza y etiqueta los que se us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nfirma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ite la preferencia en voz alta y ofrece la alternativa disponible. Si la persona pide algo que no se puede dar en ese momento, explica el límite y propone otra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Ajusta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ambiar de posición, revisa la cobertura, la temperatura y la luz. Pregunta «¿estás cómoda así?» y observa si se destapa, tiembla o se cubre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y ajustar el ambiente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o que se ajustó y la preferencia para la próxima cita. Si hubo un malestar, registra hora, medida y derivación; si se repite, revísalo con el responsable del espa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ala que olía a la ses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Sofía, nombre inventado, llega a un estudio pequeño para su primera sesión. La sala tiene una ventana que da a un patio y un difusor de lavanda encendido desde la mañana. Al recostarse, dice que el olor le parece fuerte y que prefiere algo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ala que olía a la ses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aju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asajista apaga el difusor, abre la ventana y enciende el extractor del baño para mover el aire. Cambia el aceite perfumado por uno sin fragancia, orienta la lámpara hacia la pared y ofrece una manta. Sofía confirma que la temperatura y la luz están bien; la sesión transcurre sin más ajus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la sala que olía a la sesión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errar, se anota «prefiere sin aroma; luz indirecta; manta adicional». No se concluye que Sofía tenga una enfermedad ni se le pide un diagnóstico: se registra una preferencia que cambia el servicio. El establecimiento decide, además, dejar el difusor apagado por defecto y ofrecerlo solo si la persona lo p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comprobaciones de ambiente antes d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recorren al abrir y se firman en la lista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entilar, retirar la fuente del olor y revisar la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lor indica una fuente activa o ventilación insuficiente. Añadir fragancia suma contaminantes; lo primero es renovar el aire y retirar lo que lo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recomienda asegurarse de que el edificio esté bien ventilado y eliminar los contaminantes para mejorar la calidad del aire i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Orientar la lámpara o bajar la intensidad y confirmar que está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uz debe permitir ver sin deslumbrar. Se ajusta la dirección o la intensidad y se confirma con la persona; trabajar a oscuras impide observar la piel y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odidad visual es parte de la preparación de la sala; el prestador necesita luz suficiente para ver la piel y los texti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atural no significa inocuo. Una fragancia puede incomodar o provocar una reacción en personas sensibles, y no siempre se conoce de antemano. Se pregunta y se ofrece alternativa sin ar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nsibilidad a los aromas es individual; la alternativa sin fragancia debe existir de verdad, no solo en el discu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ersona puede enfriarse al quedarse quieta o sentirse mejor con otra manta. Revisar al cambiar de posición evita una incomodidad que no se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regula su temperatura de forma continua; la percepción depende de la ropa, la quietud y el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lor que persiste → Ventilar y retirar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densación en el vidrio → Revisar humedad y ex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ire directo a la cara → Reorientar la salida o cambiar 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uz en los ojos → Bajar la intensidad u orientar la lám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eo intenso → Detener y buscar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señal pide una acción distinta: ajustar, mantener o de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ire · olores · de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ntilar es renovar aire y retirar contaminantes, no perfumar. Un malestar respiratorio intenso detiene la sesión y pide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vincula la ventilación con la mejora de la calidad del aire interior; la dificultad para respirar es una señal de aten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brir la ventana antes de la jornada → Se ajust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Orientar la lámpara → Se ajust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Ofrecer una manta → Se ajusta en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ar el filtro del extractor → Se revisa en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impiar la rejilla de ventilación → Se revisa en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la ficha del equipo → Se revisa en manten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areo intenso → Se detiene y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Dificultad para respirar → Se detiene y se val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 todo se resuelve en el momento: hay ajustes de sala, tareas de mantenimiento y situaciones que obligan a 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a mí el olor no me molesta, enciendo un difusor para tapar el aroma a ace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apar un olor con otro no ventila y añade exposición. La línea confunde la comodidad del prestador con la de la persona y evita resolver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comendación es ventilar y eliminar los contaminantes, no enmascararlos con fraga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2-r01-oa05-ventilacion-temperatura-iluminac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sala de masaje en la que entraste. ¿Qué percibiste en el primer minuto: olor, temperatura, luz, ruido? Escribe qué habrías preguntado y qué habrías ajustado antes de recostarte. Si no recuerdas nada, vuelve a entrar a un espacio parecido y haz la prueba de un min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leer el ambiente de un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leer el ambiente de un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venti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mitir que entre aire del exterior y salga el viciado, de forma cruzada o con extracción. No es encender un aroma ni rociar un ambient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sugieren mala venti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Olores que persisten, aire cargado, condensación, polvo visible y bochorno. Son pistas para revisar la sala, no un diagnóstico del espacio ni de las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decide la temperatura de la s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pregunta a la persona, se ofrecen manta y ajustes, y se revisa al cambiar de posición. No hay una temperatura única para todos los cuerpos ni para todas las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una luz bien 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ermite al prestador ver la piel y el entorno sin dar en los ojos de quien está acostado. Se orienta, se regula o se coloca detrás de la cabec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detiene la sesión por el amb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 mareo intenso, dificultad para respirar, dolor en el pecho o desmayo. Se ventila, se acompaña y se busca valoración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2-r01-oa05-ventilacion-temperatura-iluminac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3575" r:id="rId1"/>
    <p:sldLayoutId id="2482033576" r:id="rId2"/>
    <p:sldLayoutId id="2482033577" r:id="rId3"/>
    <p:sldLayoutId id="248203357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0fb1244e9ba573c071b799e8327380e39924bdacf9d0bab1.jpg"/>
  <Relationship Id="rId3" Type="http://schemas.openxmlformats.org/officeDocument/2006/relationships/hyperlink" Target="https://saludyestetica.lumbre.lat/object/sye-c42-r01-oa05-ventilacion-temperatura-iluminacion"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0fb1244e9ba573c071b799e8327380e39924bdacf9d0bab2.jpg"/>
  <Relationship Id="rId3" Type="http://schemas.openxmlformats.org/officeDocument/2006/relationships/hyperlink" Target="https://saludyestetica.lumbre.lat/object/sye-c42-r01-oa05-ventilacion-temperatura-iluminacion"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42-r01-oa05-ventilacion-temperatura-iluminacion" TargetMode="External"/>
  <Relationship Id="rId4" Type="http://schemas.openxmlformats.org/officeDocument/2006/relationships/hyperlink" Target="https://saludyestetica.lumbre.lat/object/sye-c42-r01-oa05-ventilacion-temperatura-iluminacion"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6.jpg"/>
  <Relationship Id="rId3" Type="http://schemas.openxmlformats.org/officeDocument/2006/relationships/hyperlink" Target="https://saludyestetica.lumbre.lat/object/sye-c42-r01-oa05-ventilacion-temperatura-iluminacion" TargetMode="External"/>
  <Relationship Id="rId4" Type="http://schemas.openxmlformats.org/officeDocument/2006/relationships/hyperlink" Target="https://saludyestetica.lumbre.lat/object/sye-c42-r01-oa05-ventilacion-temperatura-iluminacion"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7.jpg"/>
  <Relationship Id="rId3" Type="http://schemas.openxmlformats.org/officeDocument/2006/relationships/hyperlink" Target="https://saludyestetica.lumbre.lat/object/sye-c42-r01-oa05-ventilacion-temperatura-iluminacion" TargetMode="External"/>
  <Relationship Id="rId4" Type="http://schemas.openxmlformats.org/officeDocument/2006/relationships/hyperlink" Target="https://saludyestetica.lumbre.lat/object/sye-c42-r01-oa05-ventilacion-temperatura-iluminacion"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hyperlink" Target="https://saludyestetica.lumbre.lat/object/sye-c42-r01-oa05-ventilacion-temperatura-iluminacion"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2-r01-oa05-ventilacion-temperatura-iluminacion"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ilació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empera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lumin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fort]]></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5-ventilacion-temperatura-ilumin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mill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2-r01-oa05-ventilacion-temperatura-iluminacion"/>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señales de mala ventilación, ajustar temperatura e iluminación a la comodidad de cada persona y registrar las decisiones del establecimiento, sin inventar valores ni prometer efectos sobre la salud.]]></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5 del curso 42. Aire, temperatura y luz se revisan antes y durante la sesión: qué señales observar, cómo preguntar, qué se ajusta en el momento, qué corresponde al mantenimiento y cuándo un malestar obliga a detener y deriv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entilacion · temperatura · iluminacion · confort · calidad del aire · higie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temperatura e iluminación: el confort que se nota antes de la camil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reciben masajes, prestadores en formación y responsables de un espacio de bienestar. No requiere conocimientos técnicos. Es formación educativa: no fija parámetros de ventilación, temperatura ni iluminación, no habilita para ejercer y no sustituye la normativa local ni la ficha de los equip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temperatura e iluminación: el confort que se nota antes de la camil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entra a la sala de masaje y nota un olor dulzón que se quedó de la sesión anterior. El aire está tibio y quieto; la lámpara del techo le da directo en los ojos mientras se recuesta. No dice nada porque no quiere parecer difícil. La masajista tampoco pregunta: ya abrió la ventana al llegar y supone que con eso bast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minutos después, la clienta respira con la boca, se destapa un pie y pide que bajen la luz. Ninguna de las dos hizo nada malo; simplemente nadie trató el ambiente como parte del servic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entilación, temperatura e iluminación: el confort que se nota antes de la camil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revisar aire, temperatura e iluminación antes y durante la sesión, a preguntar en vez de suponer y a registrar lo que el establecimiento decide, sin inventar cifras ni prometer efectos sobre la salu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ire se nota antes que el masaj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lidad del aire de una sala no se mide con la nariz, pero la nariz avisa. Olores que persisten, aire cargado, condensación en el espejo o en la ventana, polvo visible sobre superficies y una sensación de bochorno son señales de que la renovación de aire no está funcionando como debería. También lo son los aromas que se acumulan: aceites, velas, difusores, aerosoles y productos de limpieza. Ninguno de esos indicios confirma por sí solo un problema de salud; son pistas para revisar el espacio y para preguntar a quien lo u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ire se nota antes que el masaj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ntilar no es echar perfume. Es permitir que entre aire del exterior y que salga el viciado, de forma cruzada si hay dos aberturas, o con extracción si el espacio no tiene ventana. La página de MedlinePlus sobre contaminación del aire interior recomienda asegurarse de que el edificio esté bien ventilado y eliminar los contaminantes. En una sala de masaje eso se traduce en abrir antes y después de cada jornada, no bloquear rejillas, limpiar filtros según la ficha del equipo y evitar encender aromas para tapar un olor que no se ha resuel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observar sin instrumen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primera cita, recorre la sala como si fueras a recibir el servicio: entra, cierra la puerta, quédate un minuto y describe lo que percibes. ¿El aire se siente pesado? ¿Hay olor a humedad, a cloro, a comida o a la sesión anterior? ¿Las ventanas tienen condensación? ¿El extractor hace ruido pero no mueve aire? ¿La puerta queda abierta o hay un espacio que permite la circulación? Estas comprobaciones no necesitan aparatos y caben en la lista de apertura del establecimiento. Si encuentras una señal, no la anotes como «normal»: pregúntate qué la produce y qué puedes corregir antes de recibir a algui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observar sin instrumen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negocio usa un medidor de dióxido de carbono, su lectura se interpreta con el manual del fabricante y con la calibración al día; esta lección no fija umbrales porque no existe un valor único aplicable a todas las salas. Lo mismo vale para los purificadores: su mantenimiento y su capacidad dependen del modelo y del volumen del cuarto. La decisión de instalar uno, cada cuánto se cambian los filtros y quién lo revisa es configurable por cada establecimiento, y conviene dejarla escrita para que no dependa de la memoria de una perso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observar sin instrumen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cubre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el ambiente de una sala de masaje: qué observar, cómo preguntar y qué ajustar. No fija parámetros de ventilación, temperatura ni iluminación, no sustituye la ficha de los equipos ni la normativa local y no habilita para ejercer.]]></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eo, falta de aire o dolor en el pecho]]></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una persona presenta mareo intenso, dificultad para respirar, dolor en el pecho o desmayo, se detiene la sesión, se ventila la sala y se busca valoración médica urgente. No se interpreta la causa ni se ofrece un remedio caser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se puede observar sin instrumen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un minu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tra a la sala, cierra la puerta y quédate un minuto sin hablar. Lo que percibes en ese minuto —olor, bochorno, corriente, resplandor— es lo que percibirá la persona que se recueste. Anótalo antes de la primera ci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una decisión compart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eratura cómoda no es la misma para todas las personas. El cuerpo regula su temperatura de forma continua, y la percepción cambia con la ropa, el sueño, la edad, el embarazo, la menopausia, algunos medicamentos y el estado de ánimo. En una sesión de masaje se suma otro factor: la persona suele estar cubierta con una sábana, con aceite en la piel y quieta durante un rato. Lo que para el prestador es agradable puede ser frío para el cliente, y al revés. Preguntar antes de empezar no es un extra: es parte de la prepar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una decisión compart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juste se hace con recursos simples: una manta adicional, una bolsa de agua tibia según el protocolo del establecimiento, evitar que el aire acondicionado dé directo a la cara o al cuerpo, y revisar la temperatura al cambiar de posición. No se trata de subir el termostato hasta que la persona sude ni de bajarlo hasta que se enfríe: se trata de acordar una sensación tolerable y de comprobar que se mantiene. Si el cliente tiembla, se destapa o pide una manta, no hace falta justificar el ajuste: se h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emperatura: una decisión compartida]]></a:t>
            </a:r>
          </a:p>
        </p:txBody>
      </p:sp>
      <p:pic>
        <p:nvPicPr>
          <p:cNvPr id="3" name="" descr="Ajustar el ambiente antes de empezar">
            <a:hlinkClick r:id="rId3" tooltip="Ajustar el ambiente antes de empezar"/>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comprobaciones que caben en la apertura y se repiten durante la s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5-ventilacion-temperatura-iluminacion"/>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luminación: ver y no deslumb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uz de una sala de masaje tiene dos tareas que a veces chocan: permitir que el prestador vea la piel, los textiles y el espacio, y evitar que la persona reciba el resplandor en los ojos mientras está boca arriba. Una lámpara orientada al techo, una luz indirecta con regulador o una lámpara de pie colocada detrás de la cabecera resuelven más que una vela aromática. La luz tenue no debe impedir ver una lesión en la piel, un cambio de color o un objeto en el suelo; si no alcanza, se aumenta y se explic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luminación: ver y no deslumb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luminación también cambia la percepción de privacidad. Una cortina que no cubre bien, un vidrio sin blindaje o una puerta con rendija pueden exponer a la persona aunque la sala esté en penumbra. El establecimiento decide el tipo de luminaria, la intensidad y el horario; lo que no debería decidir es dejar a alguien en una sala donde no se siente resguardada. Preguntar «¿la luz está bien así?» al inicio y al cambiar de posición es una comprobación de treinta segundos que evita un mal rato. Si la persona pide más luz para sentirse segura o menos para descansar, se ajusta dentro de lo que permita ver el trabaj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Iluminación: ver y no deslumb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 ambiente y qué corresponde hacer. La tercera columna es lo que se anota, no un expediente clín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133600"/>
                <a:gridCol w="3429000"/>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e qu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persistente a acei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ilar, limpiar según la etiqueta y retirar la fu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medida tomada y si el olor ced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ersona dice que tiene frí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ta, revisar corriente y 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ferencia y ajuste re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directa en los o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ientar la lámpara o bajar la inten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o realizado y con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133600"/>
                <a:gridCol w="3429000"/>
                <a:gridCol w="2552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juste que corresp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regist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eo o falta de ai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ventilar y buscar valoración ur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 signos observados y 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ltro visiblemente su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tituir según la ficha del equ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responsable y próximo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hecklist de apertura y los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 más fiable de que el ambiente no dependa del azar es una lista corta que se recorre al abrir y se firma. Puede incluir: ventilación encendida o ventanas abiertas, ausencia de olores persistentes, temperatura acordada, manta limpia disponible, luz sin resplandor directo, productos de limpieza guardados y etiquetados. La lista no sustituye una norma ni una inspección; ordena el trabajo y deja constancia de lo que se revisó. El curso 13 desarrolla la lista de apertura y cierre con más detal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hecklist de apertura y los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límites que conviene decir en voz alta. Esta lección no afirma que exista una temperatura, una renovación de aire ni una intensidad de luz obligatorias para todos los locales de masaje; esas decisiones dependen del espacio, del clima, del número de personas y de la normativa local que corresponda verificar. Tampoco promete que un ambiente agradable mejore una condición de salud. Lo que sí puede hacer el establecimiento es documentar sus criterios, revisar la queja de quien usa el espacio y corregir lo que esté en su ma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hecklist de apertura y los límites]]></a:t>
            </a:r>
          </a:p>
        </p:txBody>
      </p:sp>
      <p:pic>
        <p:nvPicPr>
          <p:cNvPr id="3" name="" descr="Cinco señales y la decisión que piden">
            <a:hlinkClick r:id="rId3" tooltip="Cinco señales y la decisión que pide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puede indicar cada señal y qué se hace en el mo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5-ventilacion-temperatura-iluminacion"/>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lestar pide pa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mbiente incómodo se corrige; un malestar intenso se atiende. Si durante la sesión la persona presenta mareo fuerte, dificultad para respirar, dolor en el pecho, desmayo o una reacción que no cede, se detiene el servicio, se le incorpora con cuidado, se ventila la sala y se busca valoración médica urgente. No se interpreta la causa ni se ofrece un remedio casero. Si el malestar es leve —frío, calor, luz incómoda, olor—, se ajusta y se pregunta de nuevo; la mayoría de las veces el problema se resuelve con una manta o una vent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lestar pide pa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lo ocurrido es breve: hora, qué se percibió, qué se ajustó y cómo respondió la persona. No se anotan diagnósticos ni se especula con enfermedades. Ese registro sirve para tres cosas: responder si hay una queja, detectar un problema del espacio que se repite y demostrar que el establecimiento actuó. La lección 4 del curso 33 explica cómo distinguir una señal de alarma de una molestia menor; aquí basta con no confundir comodidad con seguridad. Si el malestar se repite en varias personas, el problema puede estar en la sala y no en cada cuer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Procedimiento: preparar y ajustar el ambiente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aire antes de abr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a, cierra la puerta y quédate un minuto. Abre ventanas o enciende la extracción; si el olor persiste, busca la fuente antes de encender cualquier aro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Procedimiento: preparar y ajustar el ambiente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en la reserv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luye tres preguntas: si prefiere un ambiente sin aroma, si alguna temperatura o luz le incomoda y si hay alguna sensibilidad que debas conocer para adaptar la sa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Procedimiento: preparar y ajustar el ambiente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para la sa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una manta limpia, ajusta la luz para que no dé en la cabecera y comprueba que la corriente no apunte a la cara. Guarda los productos de limpieza y etiqueta los que se us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Procedimiento: preparar y ajustar el ambiente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al recibir]]></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ite la preferencia en voz alta y ofrece la alternativa disponible. Si la persona pide algo que no se puede dar en ese momento, explica el límite y propone otra solu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Procedimiento: preparar y ajustar el ambiente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durante la ses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ambiar de posición, revisa la cobertura, la temperatura y la luz. Pregunta «¿estás cómoda así?» y observa si se destapa, tiembla o se cubre los ojo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Procedimiento: preparar y ajustar el ambiente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con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o que se ajustó y la preferencia para la próxima cita. Si hubo un malestar, registra hora, medida y derivación; si se repite, revísalo con el responsable del espaci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Caso ficticio: la sala que olía a la sesión anterior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Sofía, nombre inventado, llega a un estudio pequeño para su primera sesión. La sala tiene una ventana que da a un patio y un difusor de lavanda encendido desde la mañana. Al recostarse, dice que el olor le parece fuerte y que prefiere algo sin arom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Caso ficticio: la sala que olía a la sesión anterior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ajus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sajista apaga el difusor, abre la ventana y enciende el extractor del baño para mover el aire. Cambia el aceite perfumado por uno sin fragancia, orienta la lámpara hacia la pared y ofrece una manta. Sofía confirma que la temperatura y la luz están bien; la sesión transcurre sin más ajust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malestar pide parar · Caso ficticio: la sala que olía a la sesión anterior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 y por qué]]></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errar, se anota «prefiere sin aroma; luz indirecta; manta adicional». No se concluye que Sofía tenga una enfermedad ni se le pide un diagnóstico: se registra una preferencia que cambia el servicio. El establecimiento decide, además, dejar el difusor apagado por defecto y ofrecerlo solo si la persona lo pid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malestar pide parar]]></a:t>
            </a:r>
          </a:p>
        </p:txBody>
      </p:sp>
      <p:pic>
        <p:nvPicPr>
          <p:cNvPr id="3" name="" descr="Seis comprobaciones de ambiente antes de la sesión">
            <a:hlinkClick r:id="rId3" tooltip="Seis comprobaciones de ambiente antes de la sesión"/>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recorren al abrir y se firman en la lista del establecimi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2-r01-oa05-ventilacion-temperatura-iluminacion"/>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par el olor con más fragancia. Un aroma más fuerte no ventila: suma contaminantes y puede provocar molestias a quien entra. Primero se retira la fuente y se renueva el aire; después se decide si hace falta un arom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r que la temperatura es igual para todos. La ropa, el sueño, la edad, el embarazo o algunos medicamentos cambian la percepción. Preguntar y ofrecer una manta cuesta menos que una sesión incómo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luz directa en los ojos. Una lámpara que deslumbra impide relajarse y oculta la incomodidad. Se orienta, se baja la intensidad o se coloca detrás de la cabecera antes de empezar.]]></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gnorar un mareo o una falta de aire. Un malestar intenso no se resuelve con una ventana entreabierta. Se detiene la sesión, se acompaña a la persona y se busca valoración urgente si no ced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olor persiste después de ventilar, se retira la fuente, se limpia según la etiqueta y se reprograma si no se puede resolver antes de la cit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declara sensibilidad a aromas, se apaga el difusor, se ofrecen productos sin fragancia y se ventila la sala antes de recibirl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temperatura no se puede acordar, se ofrecen manta, cambio de posición o reprogramación; no se insiste en que «así está bi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mareo intenso, dificultad para respirar, dolor en el pecho o desmayo, se detiene la sesión y se busca valoración médica urgente.]]></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spacio no tiene ventilación suficiente, se documenta la limitación y se decide un horario o una política de uso; no se afirma que cumple una norma que no se ha verificad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licita valoración médica urgente si la persona presenta mareo intenso, dificultad para respirar, dolor en el pecho, desmayo o una reacción que empeora. Si el malestar es leve, ajusta el ambiente y vuelve a preguntar.]]></a:t>
            </a:r>
          </a:p>
        </p:txBody>
      </p:sp>
      <p:sp>
        <p:nvSpPr>
          <p:cNvPr id="11" name=""/>
          <p:cNvSpPr txBox="1"/>
          <p:nvPr/>
        </p:nvSpPr>
        <p:spPr>
          <a:xfrm>
            <a:off x="685800" y="28765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decisiones de instalación —renovación de aire, extracción, filtros, luminarias— consulta la ficha del equipo y la normativa local que corresponda; esta lección no afirma una obligación nacional de ventilación para locales de masaje ni fija valores numéric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problema se repite y afecta a varias personas, regístralo y revísalo con el responsable del establecimiento antes de atribuirlo a una cau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e hace primero cuando un olor persistente invade la sala de masaj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cender un difusor con una fragancia más fuer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entilar, retirar la fuente del olor y revisar la limpiez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bir la temperatura para que el olor se disipe.]]></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tinuar la sesión y preguntar al fin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persona acostada dice que la luz le da en los ojos. ¿Cuál es la respuesta más adecuad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xplicarle que la luz es necesaria y continuar.]]></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rientar la lámpara o bajar la intensidad y confirmar que está cómo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agar todas las luces y trabajar a oscura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ner una vela cerca de la cabece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roma natural es seguro para cualquier person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emperatura cómoda puede cambiar durante la sesión y conviene volver a pregun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señal co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Olor que persis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densación en el vidri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ire directo a la ca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uz en los oj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reo intens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humedad y extracció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orientar la salida o cambiar posi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r la intensidad u orientar la lámpar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tener y buscar valoración urgent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ntilar y retirar la fuent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ventilación renueva el ___ y retira los ___ que se acumulan. Si la persona presenta dificultad para respirar, se ___ la sesión y se busca atención urg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ajusta en la sal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visa en mantenimient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tiene y se valor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brir la ventana antes de la jorn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rientar la lámpa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Ofrecer una man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ar el filtro del extract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impiar la rejilla de ventila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la ficha del equip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areo intens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Dificultad para respirar]]></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la sala al abrir y ventilo si el aire está cargado.]]></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a la persona si prefiere una temperatura o una luz distint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a mí el olor no me molesta, enciendo un difusor para tapar el aroma a aceite.]]></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justo la manta y confirmo que la persona está cómoda.]]></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aparece mareo intenso, detengo la sesión y busco valor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2-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2-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2-r01-oa05-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2-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2-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2-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dentificas al menos tres señales de mala ventilación, distingues un ajuste de sala de una tarea de mantenimiento y reconoces cuándo un malestar obliga a detener.]]></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señales y a la lista de seis comprobaciones; elige una sala real o imaginada y anota qué ajustarías antes de la próxima ses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sala de masaje en la que entraste. ¿Qué percibiste en el primer minuto: olor, temperatura, luz, ruido? Escribe qué habrías preguntado y qué habrías ajustado antes de recostarte. Si no recuerdas nada, vuelve a entrar a un espacio parecido y haz la prueba de un minu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ambiente de una sa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143250"/>
                <a:gridCol w="4972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novar el aire y retirar los contamin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aire vic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lor persistente, bochorno o 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era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cuerda y se revisa; no es igual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lu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 sin deslumbrar a quien está aco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eo o falta de ai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ventilar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leer el ambiente de una sal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2-r01-oa05-ventilacion-temperatura-iluminacion"/>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ventilar?]]></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mitir que entre aire del exterior y salga el viciado, de forma cruzada o con extracción. No es encender un aroma ni rociar un ambienta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sugieren mala ventil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Olores que persisten, aire cargado, condensación, polvo visible y bochorno. Son pistas para revisar la sala, no un diagnóstico del espacio ni de las person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decide la temperatura de la sal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pregunta a la persona, se ofrecen manta y ajustes, y se revisa al cambiar de posición. No hay una temperatura única para todos los cuerpos ni para todas las sesio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una luz bien pues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ermite al prestador ver la piel y el entorno sin dar en los ojos de quien está acostado. Se orienta, se regula o se coloca detrás de la cabece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detiene la sesión por el ambient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parar el ambient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 mareo intenso, dificultad para respirar, dolor en el pecho o desmayo. Se ventila, se acompaña y se busca valoración urgent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mbiente de una sala de masaje se prepara como se prepara la camilla: se revisa, se pregunta y se ajusta. Un olor persistente pide ventilación y retirar la fuente, no más fragancia; una temperatura incómoda pide manta y acuerdo, no resignación; una luz que deslumbra pide orientación, no oscuridad.]]></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señales se observan con los sentidos y se confirman con la persona. Lo que el establecimiento decide —equipos, filtros, horarios, política de aromas— se escribe y se revisa. Lo que no se inventa es un valor numérico o una obligación que no se ha verificad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malestar es intenso, la comodidad deja de ser el tema y empieza la seguridad: se detiene, se ventila y se busca valoraci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5 · MedlinePlus en español, contaminación del aire interior · https://medlineplus.gov/spanish/indoorairpollution.html · consulta: 2026-10-26 · alcance: Servicio de información de salud de EE. UU.; no es norma mexicana ni protocolo de masaje. Se usa por la recomendación general de ventilar y eliminar contaminantes; no fija valores de renovación de aire ni umbrales de dióxido de carbon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4 · OpenStax, Anatomy and Physiology 2e, homeostasis · https://openstax.org/books/anatomy-and-physiology-2e/pages/1-5-homeostasis · consulta: 2026-10-26 · alcance: Recurso académico abierto; no es guía clínica ni norma. Se cita como referencia sobre la regulación de la temperatura corporal; no se copian figuras ni se usa para prescribi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47 · NCCIH, Massage Therapy: What You Need to Know · https://www.nccih.nih.gov/health/massage-therapy-what-you-need-to-know · consulta: 2026-10-26 · alcance: Centro nacional de salud complementaria de EE. UU.; no es norma mexicana. Aporta contexto de seguridad y la recomendación de hablar con el proveedor; no valida técnicas ni promete resultado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2-r01-oa05-ventilacion-temperatura-iluminacion"/>
              </a:rPr>
              <a:t><![CDATA[Ventilación, temperatura e iluminación: el confort que se nota antes de la camill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sobre ambiente y confort; no fija parámetros de ventilación, temperatura ni iluminación, no habilita para ejercer y no sustituye la normativa local ni la ficha de los equip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2026-10-26T12:21:42Z</dcterms:created>
  <dcterms:modified xsi:type="dcterms:W3CDTF">2026-10-26T12:21:42Z</dcterms:modified>
  <dc:title>Ventilación, temperatura e iluminación: el confort que se nota antes de la camilla</dc:title>
  <dc:description>Presentación editable del OA «Ventilación, temperatura e iluminación: el confort que se nota antes de la camilla». Enlace: https://saludyestetica.lumbre.lat/object/sye-c42-r01-oa05-ventilacion-temperatura-iluminacion</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