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envases y prevención de contamina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envases y prevención de contamina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ducto también toca a la person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vase cerrado, mano limpia, boquilla limpi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vase cerrado, mano limpia, boquilla limpi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vase cerrado, mano limpia, boquilla limpi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orción se separa antes del contact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envase a la piel sin re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separan el producto limpio del que ya tocó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manda: fecha, condiciones y periodo después de abri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romas y aceites: alergia, sensibilización y pregunt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ada envase y cada sobrante tienen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elementos de la mesa de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o mínimo y qué hacer cuando algo cambi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sar un producto sin contami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ee la etiqueta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fecha, condiciones de conservación, modo de uso y, si aparece, el periodo después de abrir. Si la etiqueta no se lee o no existe, el producto no entra 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sar un producto sin contami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el envase y la boqu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la tapa cierre, que la salida esté limpia por fuera y que no haya residuo seco ni cambio de color en el borde. Un envase que gotea o no cierra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sar un producto sin contami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ávate las manos y prepara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la higiene de manos de la lección 1 y dispensa la cantidad que vas a usar en un recipiente limpio. No metas dedos ni instrumentos sucios a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sar un producto sin contami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plica sin regresar a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la porción para esta persona y esta zona. Si cambias de pies a cara, toma una porción nueva y lávate las manos; lo que tocó la piel no vuelve al fra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sar un producto sin contami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ierra y limpia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pa el envase, limpia la boquilla por fuera con un paño limpio y sigue las indicaciones de la etiqueta para el envase. Guarda el producto en las condiciones que declara 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sar un producto sin contami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retira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producto, lote visible, fecha de apertura y estado. Desecha el sobrante, retira el producto que cambió de olor, color o textura y avisa a quien administra 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 aceite que llevaba meses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En una cabina, un frasco de aceite lleva meses abierto. La etiqueta está manchada y no se lee la fecha; nadie anotó la apertura. Una clienta con piel reactiva pide un masaje relajante y comenta que un aceite le dio comezón hace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 aceite que llevaba meses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revi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estapar, el aceite olía distinto a como olía al abrirlo y el borde tenía residuo pegajoso. Se había usado con los dedos y se había devuelto el sobrante al frasco. No había registro de lote ni de fecha. La clienta no presentaba lesiones visibles; refería piel reactiva y una reacción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 aceite que llevaba meses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tiró el frasco del servicio y se desechó; no se usó en la clienta ni en otra persona. Se ofreció una alternativa sin aroma y se revisó la etiqueta del producto nuevo antes de aplicarlo. Se registró el cambio de olor y la falta de fecha, sin datos de salud de la clienta. Se orientó a valoración si la comezón aparecía o persistía, y se cambió el frasco abierto por un dispensador cerrado con fecha de apertura ano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productos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el envase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sar un dispensador cerrado o servir con una espátul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no introduce en el envase lo que estaba en la piel. El dispensador cerrado o la espátula limpia evitan ese regreso; limpiarse en la toalla no desinfecta los dedos y añadir alcohol cambi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l establecimiento (capa C): la porción se sirve sin que la mano entre a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usarlo: se retira del servicio y se re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etiqueta no hay fecha, condiciones ni modo de uso verificables. Esta lección no inventa plazos ni supone que un producto está bien por su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68: se siguen las instrucciones del fabricante; la etiqueta es la fuente de los datos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obrante ya salió del envase y estuvo expuesto al aire, a la mano o al recipiente. La regla de la casa es desecharlo, no reenva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pa C: la porción se separa antes del contacto y el sobrante no regresa a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spensador cerrado → La mano no entra a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asco de boca ancha → Exige espátula limpia y tap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rción separada → Se usa una vez y el sobrante se de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oquilla con residuo → Se limpia por fuera segú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vase sin etiqueta → No se usa; se retir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decisión responde a una sola pregunta: ¿lo que tocó la piel puede volver a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es · desecha ·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parar antes del contacto, desechar el sobrante y cerrar el envase son las tres acciones que evitan que el producto se contamine entre una persona y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la casa (capa C) apoyada en la lógica de la etiqueta y el manejo de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echa de caducidad → Se lee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riodo después de abrir, si aparece → Se lee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diciones de conservación → Se lee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ipo de dispensador que se compra → Práctica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cipiente para separar la porción → Práctica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ormato del registro de producto abierto → Práctica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roducto con olor distinto → Se retir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nvase sin etiqueta legible → Se retir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manda sobre fechas y condiciones; el dispensador y el registro son decisiones de la casa; lo que cambió sal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la etiqueta y comprobar fecha y condiciones → Revisar que la boquilla esté limpia y el envase cerrado → Dispensar la porción en un recipiente limpio → Aplicar durante la sesión sin regresar producto al envase → Cerrar el envase y limpiar la salida por fuera → Anotar apertura, lote y estad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se lee antes de abrir y el registro se cierra al final; entre ambos, la porción sale una vez y no re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la casa (capa C) alineada con la regla de seguir la etiqueta del producto (F-0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plico en los pies y, con la misma porción, continúo en 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isma porción que tocó los pies no debe pasar a la cara: se cambia de porción y se lavan las manos entre zonas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aminación cruzada entre zonas: la porción se usa una vez y no se reci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4-productos-envases-y-contamin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producto que más usas y mira su etiqueta con calma. ¿Se lee la fecha? ¿Dice cómo conservarlo? ¿Anotaste el día en que lo abriste? Después observa cómo lo dispensas: ¿entra la mano, entra una espátula, sale de una bomba? Escribe qué cambiarías esta semana y qué necesitas preguntar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roductos sin re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roductos sin re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refiere un dispensador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mano no entra al producto y la porción sale por una salida pequeña. No vuelve estéril el cosmético; reduce las oportunidades de que algo ajeno llegue al envase. Es práctica del establecimiento, no una obligación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el sobrante de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esecha. Ya salió del envase y estuvo expuesto al aire, a la mano o al recipiente; reenvasarlo contamina el resto del producto y borra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n la fecha y las condiciones de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 etiqueta del producto o de la ficha del fabricante. Esta lección no fija plazos, valores de PAO, concentraciones ni temperaturas: si el dato no aparece, no se supone y el producto no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de un product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ducto, lote visible, fecha de apertura, fecha o periodo de la etiqueta, quién lo abrió y estado. Sin nombres, sin datos de salud y sin información d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un aceite cambia de olor o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tira del servicio ese mismo día, se registra el cambio, se revisa cómo se guardó y se consulta al proveedor o al fabricante. No se prueba en otra persona ni se mezcla para disi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4-productos-envases-y-contamina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1144" r:id="rId1"/>
    <p:sldLayoutId id="2482031145" r:id="rId2"/>
    <p:sldLayoutId id="2482031146" r:id="rId3"/>
    <p:sldLayoutId id="24820311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12cd5ad8d3ed32ed354efa59dbeb6bd22d18926356ea8351.jpg"/>
  <Relationship Id="rId3" Type="http://schemas.openxmlformats.org/officeDocument/2006/relationships/hyperlink" Target="https://saludyestetica.lumbre.lat/object/sye-c42-r01-oa04-productos-envases-y-contamin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2-r01-oa04-productos-envases-y-contaminacion" TargetMode="External"/>
  <Relationship Id="rId4" Type="http://schemas.openxmlformats.org/officeDocument/2006/relationships/hyperlink" Target="https://saludyestetica.lumbre.lat/object/sye-c42-r01-oa04-productos-envases-y-contamin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2-r01-oa04-productos-envases-y-contaminacion" TargetMode="External"/>
  <Relationship Id="rId4" Type="http://schemas.openxmlformats.org/officeDocument/2006/relationships/hyperlink" Target="https://saludyestetica.lumbre.lat/object/sye-c42-r01-oa04-productos-envases-y-contaminac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2-r01-oa04-productos-envases-y-contaminacion" TargetMode="External"/>
  <Relationship Id="rId4" Type="http://schemas.openxmlformats.org/officeDocument/2006/relationships/hyperlink" Target="https://saludyestetica.lumbre.lat/object/sye-c42-r01-oa04-productos-envases-y-contaminacion"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hyperlink" Target="https://saludyestetica.lumbre.lat/object/sye-c42-r01-oa04-productos-envases-y-contaminacion"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4-productos-envases-y-contaminacion"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vas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v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amin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4-productos-envases-y-contamin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ómo se guarda, se dispensa y se registra un producto de masaje para que no se contamine entre clientes ni entre zonas del cuerpo, leyendo siempre la etiqueta y sin inventar plazos, concentraciones ni temperatur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os productos que se aplican en una sesión de masaje: dispensadores cerrados, porciones, sobrantes, contaminación cruzada, caducidad, etiquetado, aromas y registro mínimo del producto abier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ductos · envases · contaminación cruzada · caducidad · aceites · higi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envases y prevención de contamin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masajes y quieren saber qué se aplica sobre su piel, y personas que dan masaje o administran un espacio de masoterapia. No requiere formación previa. Es formación educativa: no habilita para ejercer ni sustituye la práctica supervisada, la normativa local o la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envases y prevención de contamin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once y veinte de la mañana. La terapeuta destapa un frasco de crema de boca ancha, toma producto con dos dedos, lo extiende sobre la espalda de la clienta y, al terminar, vuelve al frasco por más. El sobrante que queda en la mano lo regresa «para no desperdiciar». El frasco lleva meses abierto, la etiqueta está borrada por el aceite y nadie anotó cuándo se abri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envases y prevención de contamin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comenta que tiene la piel reactiva y que hace años un aceite le dio comezón. La terapeuta escucha, sigue con la misma crema y promete «usar poquito». No hay una norma incumplida a la vista; hay una cadena de decisiones pequeñas: un envase abierto, una mano que entra, un sobrante que vuelve, una etiqueta que ya no se lee.]]></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a cadena y de cómo cortarla antes de que llegue a la siguiente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ducto también toca a l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sión de masaje, el aceite, la crema o el gel no se quedan en la mano de quien aplica: pasan a la piel de la persona y, si la mano vuelve al envase, regresan con lo que encontraron. Ese trayecto de ida y vuelta es el punto de partida de esta lección. El producto es un insumo, pero también una superficie de contacto: lo que estaba en la piel de un cliente puede terminar en la crema que se usará con el siguiente. No hace falta una mancha visible para que ocurra; basta con introducir los dedos una vez y cerrar el frasco como si 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ducto también toca a l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el envase importa tanto como el contenido. Un frasco de boca ancha invita a meter la mano; un dispensador cerrado entrega producto sin que nada entre en contacto con el resto. Ninguna de las dos opciones vuelve estéril un cosmético y esta lección no lo promete. Lo que sí cambia es cuántas oportunidades hay de que algo ajeno llegue al envase. En un local pequeño esa diferencia se nota: menos producto contaminado significa menos desperdicio y una historia más fácil de explicar si alguien pregunta cómo se cuidó su pi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vase cerrado, mano limpia, boquilla limp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e curso proponemos preferir el dispensador cerrado —bomba, válvula o envase colapsable— sobre el frasco abierto, y lo declaramos como práctica del establecimiento: en este registro no hay una norma mexicana verificada que obligue a un tipo de envase en masoterapia. La razón es mecánica: con un dispensador, la mano nunca entra al producto y la porción sale por una salida pequeña. Si el producto solo se vende en frasco abierto, la alternativa es servirlo con una espátula limpia, guardarlo cerrado y no dejar la tapa boca abajo sobre la camilla o la repi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vase cerrado, mano limpia, boquilla limp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gestos que arruinan cualquier envase. El primero es devolver al frasco el producto que ya salió: si tocó aire, mano o piel, ya no pertenece al recipiente. El segundo es meter dedos o instrumentos sucios, incluida la espátula que se apoyó en la mesa. El tercero es dejar la boquilla con residuo seco y polvo, que se acumula en la salida y viaja con la siguiente porción. Limpiar la boquilla por fuera, con un paño limpio y según indique la etiqueta del producto, es una tarea de cierre de sesión y no un detalle estétic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vase cerrado, mano limpia, boquilla limp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esta lección y qué deja a la cas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fija tres reglas: la etiqueta es la fuente de fechas y condiciones, la porción se separa antes del contacto y el sobrante no vuelve al envase. El tipo de dispensador, el tamaño de la porción y el formato del registro son decisiones configurables del establecimi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vase cerrado, mano limpia, boquilla limp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plazos, PAO ni concentraciones inventadas]]></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cifras de caducidad, periodos después de abrir, diluciones ni temperaturas propias. Esos datos solo valen si están en la etiqueta del producto concreto o en la ficha del fabricante; si no aparecen, no se suponen y el producto no se us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envase]]></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brir, mira la boquilla y el borde: residuo seco, polvo o producto oxidado en la salida indican que el envase no se cerró bien. Límpialo por fuera o retíralo, según la etique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rción se separa antes del conta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rción se separa antes de tocar a la persona. Es decir: primero se decide cuánto producto se va a usar, se dispensa en un recipiente limpio o en la mano limpia, y solo después empieza el contacto. Así, si sobra, el sobrante ya está fuera del envase y se puede desechar sin culpa. Lo que no se hace es reenvasar: pasar el sobrante a otro frasco, mezclarlo con producto nuevo o guardarlo para la siguiente sesión. El ahorro aparente se paga con un envase contaminado y con una trazabilidad que se perdi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rción se separa antes del conta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aminación cruzada ocurre entre clientes y también entre zonas del cuerpo. Un producto que se aplicó en los pies y volvió a la mano puede llegar, sin ningún salto visible, a la cara de la misma persona; por eso se cambia de porción y se lavan las manos entre zonas, como se explicó en la lección 1. La lógica es la misma de la lección 3, donde la camilla se limpia antes de recibir a la siguiente persona: el producto es un eslabón más de esa cadena. Y anticipa la lección 5: lo que no se ve en la piel puede estar en el aire, en el aroma o en la ropa que se guarda junto al env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rción se separa antes del contacto]]></a:t>
            </a:r>
          </a:p>
        </p:txBody>
      </p:sp>
      <p:pic>
        <p:nvPicPr>
          <p:cNvPr id="3" name="" descr="Del envase a la piel sin regresar">
            <a:hlinkClick r:id="rId3" tooltip="Del envase a la piel sin regres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separan el producto limpio del que ya tocó a una pers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4-productos-envases-y-contamin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fecha, condiciones y periodo después de abr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s la única fuente aceptable para la fecha, las condiciones de conservación y el periodo después de abrir (PAO), si el fabricante lo declara. Esta lección no inventa plazos, ni valores de PAO, ni concentraciones, ni temperaturas: esos datos salen del envase o de la ficha del fabricante, y si no aparecen, no se suponen. El criterio de los CDC que se cita en la lección 3 sirve aquí igual: se limpia antes de desinfectar y se siguen las instrucciones del producto (F-068). Un envase sin etiqueta legible no se usa, aunque el contenido parezca intac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fecha, condiciones y periodo después de abr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dos cosas que el envase puede ser. Un aceite, una crema o un gel de masaje es un cosmético: se aplica sobre la piel, no se ingiere ni se inyecta, y no trata enfermedades. Si la etiqueta promete curar, aliviar un padecimiento o sustituir un medicamento, ese producto no corresponde a esta lección; no se receta nada ni se sugiere suspender o iniciar medicamentos. El alcance también tiene límites: la guía de autoverificación de COFEPRIS (F-008) habla de establecimientos de atención médica, y el estándar EC0123 (F-043) es un referente de certificación, no una licencia ni un manual de produc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fecha, condiciones y periodo después de abr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os productos de una sesión. Ninguna fila sustituye la etiqueta ni la ficha del fabrica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00325"/>
                <a:gridCol w="268605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toma crema del frasco con los d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a dispensador o servir con espátul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no devuelve al envase lo que estaba en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producto en el recipiente de la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char; no reenva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salió del envase y tocó aire, mano o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está borrada o no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 el producto y reti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tiqueta no hay fecha ni condición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600325"/>
                <a:gridCol w="268605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eite huele distinto al de la semana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del servicio y registrar el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lor es un dato que se anota, no una im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trabajan pies y luego cara en la mism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nueva y manos limpias entre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no debe transportar lo de una zona a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omas y aceites: alergia, sensibilización y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roma no es neutro. La alergia es una reacción del sistema inmunitario y una de las medidas de manejo que describe MedlinePlus es evitar la sustancia que la causa (F-049). Por eso se pregunta antes de aplicar cualquier producto con fragancia, se anota la respuesta y se ofrece una alternativa sin aroma. La palabra sensibilización describe que el cuerpo puede volverse reactivo a algo que antes toleraba; la fuente citada no la desarrolla, así que aquí se usa como motivo de precaución y no como pronóstico. «Natural» no significa inocuo y esta lección no lo presenta así.]]></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omas y aceites: alergia, sensibilización y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ersona refiere comezón, ardor, enrojecimiento o una reacción previa a un aceite, se suspende el uso de ese producto en ella, se revisa qué se aplicó y se evita probar otro aroma en la misma sesión. No se diagnostica la causa ni se indica ningún medicamento: se registra el dato, se conserva el envase y, si la molestia persiste o se extiende, se orienta a valoración. La lección 6 de este curso desarrolla la conversación sobre fragancias, alergias y privacidad; aquí basta con dejar claro que el producto se elige con la persona y no por costumbre del loc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omas y aceites: alergia, sensibilización y preguntas]]></a:t>
            </a:r>
          </a:p>
        </p:txBody>
      </p:sp>
      <p:pic>
        <p:nvPicPr>
          <p:cNvPr id="3" name="" descr="Cada envase y cada sobrante tienen una decisión">
            <a:hlinkClick r:id="rId3" tooltip="Cada envase y cada sobrante tienen una decisió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elementos de la mesa de produc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4-productos-envases-y-contaminac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mínimo y qué hacer cuando algo camb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mínimo de producto abierto no necesita datos de salud ni nombres de clientes. Basta con anotar el producto, el lote si es visible, la fecha de apertura, la fecha o el periodo que indique la etiqueta, quién lo abrió y el estado en que se encuentra. Esa hoja es capa C: la casa decide si usa papel, una libreta o una hoja de cálculo, y no sustituye ningún requisito sanitario. Su utilidad es concreta: permite saber qué envase lleva más tiempo abierto, cuál se compró en el mismo lote y a cuál hay que retirar cuando algo camb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mínimo y qué hacer cuando algo camb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roducto cambia de color, de olor o de textura, se retira del servicio ese mismo día. No se agita para ver si se mezcla, no se le añade aceite esencial para tapar el olor, no se diluye y no se prueba en la siguiente persona. Se registra el cambio con la fecha, se revisa si el envase estuvo mal cerrado o expuesto al calor, y se consulta al proveedor o al fabricante con el lote a la mano. Si el envase no tiene etiqueta ni lote, la decisión ya está tomada: se desecha y se repone con un producto identific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Procedimiento: usar un producto sin contaminarl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etiqueta antes de abr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fecha, condiciones de conservación, modo de uso y, si aparece, el periodo después de abrir. Si la etiqueta no se lee o no existe, el producto no entra a la se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Procedimiento: usar un producto sin contaminarl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envase y la boquil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la tapa cierre, que la salida esté limpia por fuera y que no haya residuo seco ni cambio de color en el borde. Un envase que gotea o no cierra se reti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Procedimiento: usar un producto sin contaminarl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ávate las manos y prepara la por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la higiene de manos de la lección 1 y dispensa la cantidad que vas a usar en un recipiente limpio. No metas dedos ni instrumentos sucios al enva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Procedimiento: usar un producto sin contaminarl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sin regresar al env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la porción para esta persona y esta zona. Si cambias de pies a cara, toma una porción nueva y lávate las manos; lo que tocó la piel no vuelve al frasc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Procedimiento: usar un producto sin contaminarl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y limpia la sal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 el envase, limpia la boquilla por fuera con un paño limpio y sigue las indicaciones de la etiqueta para el envase. Guarda el producto en las condiciones que declara el fabrica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Procedimiento: usar un producto sin contaminarl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retira lo que camb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producto, lote visible, fecha de apertura y estado. Desecha el sobrante, retira el producto que cambió de olor, color o textura y avisa a quien administra el espa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Caso ficticio: el frasco de aceite que llevaba meses abierto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En una cabina, un frasco de aceite lleva meses abierto. La etiqueta está manchada y no se lee la fecha; nadie anotó la apertura. Una clienta con piel reactiva pide un masaje relajante y comenta que un aceite le dio comezón hace añ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Caso ficticio: el frasco de aceite que llevaba meses abierto · Paso 2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vis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estapar, el aceite olía distinto a como olía al abrirlo y el borde tenía residuo pegajoso. Se había usado con los dedos y se había devuelto el sobrante al frasco. No había registro de lote ni de fecha. La clienta no presentaba lesiones visibles; refería piel reactiva y una reacción prev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qué hacer cuando algo cambia · Caso ficticio: el frasco de aceite que llevaba meses abierto · Paso 3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tiró el frasco del servicio y se desechó; no se usó en la clienta ni en otra persona. Se ofreció una alternativa sin aroma y se revisó la etiqueta del producto nuevo antes de aplicarlo. Se registró el cambio de olor y la falta de fecha, sin datos de salud de la clienta. Se orientó a valoración si la comezón aparecía o persistía, y se cambió el frasco abierto por un dispensador cerrado con fecha de apertura anot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mínimo y qué hacer cuando algo cambia]]></a:t>
            </a:r>
          </a:p>
        </p:txBody>
      </p:sp>
      <p:pic>
        <p:nvPicPr>
          <p:cNvPr id="3" name="" descr="Lista de productos antes de abrir">
            <a:hlinkClick r:id="rId3" tooltip="Lista de productos antes de abri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el envase en la m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4-productos-envases-y-contaminacion"/>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er los dedos al frasco. La mano devuelve al producto lo que estaba en la piel. Se sirve con dispensador cerrado o con espátula limpia, y la espátula no se apoya en la m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volver el sobrante al envase. El producto que salió ya estuvo expuesto al aire, a la mano o al recipiente. Se desecha; reenvasarlo ahorra poco y contamina el resto del frasc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r un olor raro con esencia. Añadir aroma para disimular un cambio de olor no corrige el producto: lo vuelve más difícil de rastrear. Se retira y se regist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la memoria y no en la etiqueta. Recordar «que se abrió hace poco» no es un dato. La fecha, las condiciones y el modo de uso se leen en el envase o en la ficha del fabrica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no tiene etiqueta legible ni ficha del fabricante, no se usa: se retira del servicio y se repone con uno identificabl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tocó piel, mano, pies o cualquier zona del cuerpo, no regresa al envase: la porción se usa una vez y el sobrante se desech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lor, el olor o la textura cambian, se retira ese mismo día y se registra; no se prueba en otra persona ni se mezcla para disimul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refiere alergia, irritación previa o piel reactiva, se pregunta antes, se evita el aroma y se ofrece una alternativa sin fragancia; si hay reacción, se suspende y se orienta a valor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es abierto y se toma producto con los dedos, se cambia a dispensador cerrado o a porción con espátula limpia; es práctica de la casa, no una obligación leg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ala a quien administra el establecimiento cuando un envase no tiene etiqueta legible, cuando un lote completo cambia de olor o color, cuando una persona refiere una reacción después de la sesión, cuando el proveedor entrega un producto sin fecha o con el envase dañado, o cuando el registro de producto abierto no se puede comple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primer caso se retira el producto; en el segundo se aparta el lote y se contacta al proveedor con los datos visibles; en el tercero se registra qué producto, lote y zona se usaron, se conserva el envase y se orienta a valoración si la molestia persiste o se extiende.]]></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reacciones, no indica medicamentos y no sustituye la revisión sanitaria ni la normativa loc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erapeuta abre un frasco de crema y toma producto con los dedos para la siguiente clienta. ¿Cuál es la corrección más direc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la crema se ve limpia y huele bien.]]></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un dispensador cerrado o servir con una espátula limpia.]]></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mpiarse los dedos en la toalla antes de meterlos.]]></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r unas gotas de alcohol al frasc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rasco de aceite no tiene etiqueta legible y no hay ficha del fabricante. ¿Qué se ha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sarlo solo en zonas pequeñas para prob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a fecha de hoy y seguir usándol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usarlo: se retira del servicio y se repon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zclarlo con otro aceite que sí tenga etique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obrante de la porción se puede devolver al envase original si no tocó la pie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spensador cerr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asco de boca anch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rción separ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oquilla con residu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vase sin etique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ige espátula limpia y tapa cerr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usa una vez y el sobrante se desech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limpia por fuera según la etique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usa; se retira del servici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mano no entra al produc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orción se separa ___ de tocar a la persona; el sobrante se ___ y el envase se ___ al termin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o decisión según de dónde sa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lee en la etique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del establecimi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tira del servi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echa de caducida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riodo después de abrir, si aparec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diciones de conserv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po de dispensador que se comp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ipiente para separar la por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ormato del registro de producto abiert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oducto con olor distin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nvase sin etiqueta legibl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uso de un producto durante una ses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que la boquilla esté limpia y el envase cerra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spensar la porción en un recipiente limpi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durante la sesión sin regresar producto al envas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el envase y limpiar la salida por fuer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apertura, lote y estado del producto]]></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er la etiqueta y comprobar fecha y condici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producto deja de ser seguro para la siguiente person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la etiqueta y reviso que la boquilla esté limpi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spenso la porción que voy a usar en un recipiente limpi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o en los pies y, con la misma porción, continúo en la car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erro el envase y limpio la boquilla por fuer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la apertura y el estado del producto al cerr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2-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2-r01-oa04-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2-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sye-c42-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2-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la etiqueta antes de usar un producto, separas la porción, no devuelves sobrantes al envase y distingues lo que decide la casa de lo que fija el fabricant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 cinco pasos y la matriz de envases; después revisa un envase de tu espacio y busca su fecha de apertu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producto que más usas y mira su etiqueta con calma. ¿Se lee la fecha? ¿Dice cómo conservarlo? ¿Anotaste el día en que lo abriste? Después observa cómo lo dispensas: ¿entra la mano, entra una espátula, sale de una bomba? Escribe qué cambiarías esta semana y qué necesitas preguntar al proveedor.]]></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roductos sin regre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ensador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no no entra a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epara antes de tocar y se usa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echa; no vuelve a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condiciones y modo de uso; sin ella no se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olor o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del servicio y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roductos sin regre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2-r01-oa04-productos-envases-y-contaminacion"/>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refiere un dispensador cerr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mano no entra al producto y la porción sale por una salida pequeña. No vuelve estéril el cosmético; reduce las oportunidades de que algo ajeno llegue al envase. Es práctica del establecimiento, no una obligación leg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el sobrante de la por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esecha. Ya salió del envase y estuvo expuesto al aire, a la mano o al recipiente; reenvasarlo contamina el resto del producto y borra la trazabilida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n la fecha y las condiciones de conserv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 etiqueta del producto o de la ficha del fabricante. Esta lección no fija plazos, valores de PAO, concentraciones ni temperaturas: si el dato no aparece, no se supone y el producto no se u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de un producto abier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lote visible, fecha de apertura, fecha o periodo de la etiqueta, quién lo abrió y estado. Sin nombres, sin datos de salud y sin información de client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un aceite cambia de olor o de col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nvases y producto abier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tira del servicio ese mismo día, se registra el cambio, se revisa cómo se guardó y se consulta al proveedor o al fabricante. No se prueba en otra persona ni se mezcla para disimul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de masaje se juzga por dos cosas: lo que dice su etiqueta y lo que hacemos con él después de abrirlo. La etiqueta fija la fecha, las condiciones y el modo de uso; si no está o no se lee, el producto no se usa. El envase cerrado, la boquilla limpia y la porción separada antes del contacto evitan que la mano devuelva al frasco lo que encontró en la piel. El sobrante se desecha, no se reenvas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clientes y entre zonas del cuerpo se cambia de porción y se lavan las manos. Un aroma puede desencadenar una alergia; se pregunta antes, se ofrece una alternativa sin fragancia y se suspende si hay reacción. El registro mínimo —producto, lote, apertura y estado, sin datos de salud— permite retirar a tiempo lo que cambió de color u olor.]]></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sustituye la revisión sanitaria ni la etiqueta: son las reglas de la casa para que el producto no sea el punto ciego de la higien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68 · CDC, «When and How to Clean and Disinfect a Facility» · https://www.cdc.gov/hygiene/about/when-and-how-to-clean-and-disinfect-a-facility.html · consulta: 2026-10-26 · alcance: Alcance internacional, referencia técnica de Estados Unidos. Capa A: limpiar antes de desinfectar y leer la etiqueta. No fija productos, diluciones ni tiempos de contacto para una cabina de masaje y no es norm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9 · MedlinePlus, «Alergia» · https://medlineplus.gov/spanish/allergy.html · consulta: 2026-10-26 · alcance: Alcance internacional, servicio de información de salud de Estados Unidos. Capa A: la alergia es una reacción del sistema inmunitario y una medida de manejo es evitar la sustancia que la causa. No habla de aromaterapia ni de salas de masaje y no permite diagnosticar ni indicar medicament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aviso de funcionamiento y guía de autoverificación para establecimientos de atención médica con fines estéticos · https://www.gob.mx/cofepris/acciones-y-programas/aviso-de-funcionamiento-de-responsable-sanitario-y-de-modificacion-o-baja · consulta: 2026-10-26 · alcance: Alcance federal mexicano, sólo para delimitar. Capa B con límite: el aviso y la guía se refieren a establecimientos que prestan servicios de atención médica; no mencionan spas ni masaje. No se afirma que un espacio de masaje deba presentarl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3 · DOF, Acuerdo del Estándar de Competencia EC0123 «Aplicación de Masaje Holístico» · https://dof.gob.mx/nota_detalle_popup.php?codigo=5206114 · consulta: 2026-10-26 · alcance: Alcance federal mexicano, sólo para delimitar. Capa B: el EC0123 es un referente de evaluación y certificación; no es una licencia nacional, no es obligatorio para todo servicio de masaje y no fija el manejo de product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4-productos-envases-y-contaminacion"/>
              </a:rPr>
              <a:t><![CDATA[Productos, envases y prevención de contam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higiene y operación aplicada al masaje de bienestar; no enseña maniobras, no diagnostica, no prescribe y no habilita para ejercer. No se afirman plazos, PAO, concentraciones ni temperaturas propias: esos datos salen de la etiqueta del producto. El tipo de dispensador, el tamaño de la porción, el destino del sobrante y el formato del registro son capa C, práctica del establecimiento, no obligación leg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2026-10-26T11:41:11Z</dcterms:created>
  <dcterms:modified xsi:type="dcterms:W3CDTF">2026-10-26T11:41:11Z</dcterms:modified>
  <dc:title>Productos, envases y prevención de contaminación</dc:title>
  <dc:description>Presentación editable del OA «Productos, envases y prevención de contaminación». Enlace: https://saludyestetica.lumbre.lat/object/sye-c42-r01-oa04-productos-envases-y-contaminacion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