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impieza de camillas y superficies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impieza de camillas y superficies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milla que recibe a la siguiente person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tirar, limpiar y desinfectar: el orden no se negocia» (2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tirar, limpiar y desinfectar: el orden no se negocia» (3 de 5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tirar, limpiar y desinfectar: el orden no se negocia» (4 de 5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tirar, limpiar y desinfectar: el orden no se negocia» (5 de 5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zonas de contacto: qué se cambia y qué se limpia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La secuencia que no se puede sal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Retirar, limpiar, desinfectar y secar antes de recibir a la siguiente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impiar, desinfectar y esterilizar no son sinónimo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etiqueta manda: aquí no se inventan cifras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Zonas de contacto de la camil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se cambia y qué se limpia entre una persona y o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registro y la plantilla 4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tilla 4: procedimiento de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Cierra la sesión y retira los texti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ermina el contacto y avisa que vas a preparar la camilla. Retira la sábana, la funda del reposacabezas y la toalla doblándolas hacia adentro, sin sacudir, y deposítalas en la bolsa de ropa usada. Lávate las manos antes de tocar la superficie y los produ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tilla 4: procedimiento de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Retira el residuo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 un paño que no volverás a usar en otra zona, retira aceite, crema, pelo y polvo de la cara superior, los apoyos, el reposacabezas y su bisagra. Trabaja de arriba hacia abajo. Si hay líquido visible, usa guantes y sigue el criterio de residuos del curso 1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tilla 4: procedimiento de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Limpia la superfici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plica el producto de limpieza con agua, en la dilución y la forma que indique su etiqueta, y frota toda la zona de contacto. Incluye la cavidad y la bisagra del reposacabezas, los reposabrazos y el borde. La limpieza termina cuando no queda residuo visible ni sensación de gr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tilla 4: procedimiento de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Desinfecta según la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 la superficie limpia, aplica el desinfectante que autorice la etiqueta para ese material. La concentración, la dilución y el tiempo de contacto salen del envase y de la ficha del fabricante, no de esta lección. Cubre toda la zona de contacto y no rocíes sobre textiles limp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tilla 4: procedimiento de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Deja secar y coloca la ropa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pera lo que indique la etiqueta antes de colocar la ropa. Si la superficie queda húmeda, el textil absorbe el producto y la siguiente persona lo recibe en la piel. Lávate las manos, toma el juego limpio y colócalo sin arrastrarlo por el suelo; revisa que no haya pelos ni hum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lantilla 4: procedimiento de seis pa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Registra y guar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quién limpió, la fecha o el turno, la superficie tratada y el producto con la referencia de su etiqueta. Guarda el producto cerrado, con su etiqueta hacia afuera, y el paño usado en el cesto. Si faltó producto, etiqueta o tiempo, déjalo escrito: ese renglón alimenta la comp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frasco sin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o que pas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, nombres inventados. En un espacio de dos cabinas, una terapeuta limpia la camilla entre dos clientas con el mismo paño y un frasco que perdió la etiqueta hace semanas. Rocía sobre una mancha de aceite, extiende la sábana y recibe a la siguiente persona. La clienta nota olor a producto y la sábana húmeda, y pide cambiarla. No hay lesión ni diagnóstico: hay una queja de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frasco sin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se vio al revis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mancha seguía debajo de la sábana porque nunca se retiró el residuo. El desinfectante se aplicó sobre suciedad visible y sin saber su concentración. El paño había pasado por la camilla de al lado y por el taburete. No existía un registro de limpieza ni una ficha del producto. Ninguna de esas decisiones era mala por separado; juntas explicaban la queja y el ol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frasco sin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Qué se decidi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retiró el frasco sin etiqueta, se pidió la ficha al proveedor y se colocó un paño limpio por sesión. Se estableció la secuencia de retirar, limpiar, desinfectar y secar, y se empezó a anotar quién limpió, cuándo y con qué producto. No se prometió nada sobre la piel de la clienta ni se interpretó el olor: se registró la queja y se corrigió el flujo de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lantilla 4: apertura y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para la lista de preparación e hig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4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4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4 de 4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tirar el residuo, limpiar la superficie y después desinfec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uciedad visible impide que el desinfectante actúe. Se retira el residuo, se limpia y sólo entonces se desinfecta la superficie limpia y se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68: hay que limpiar las superficies antes de desinfectarlas, porque la tierra y los residuos dificultan que el producto llegue a los microorganism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struir toda forma de vida microbiana con un proceso y un equipo específ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terilizar es destruir toda forma de vida microbiana, incluidas las esporas, y requiere un proceso específico. Una camilla acolchada no se esteriliza: se limpia y se desinf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15 distingue la limpieza de la desinfección y de la esterilización; esta última se reserva para instrumentos que rompen la piel o entran en tejido estér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antidad no sustituye la limpieza. La suciedad visible impide que el desinfectante actúe; primero se retira el residuo y se lim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68: las impurezas como la tierra pueden dificultar que los químicos maten a los microb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ección no fija concentraciones ni tiempos. Cada producto tiene su propia etiqueta y su ficha, y ahí constan los datos de u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68 remite a las instrucciones del fabricante; esta lección declara que no inventa cifras de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mpiar → Quitar la suciedad vis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nfectar → Reducir microorganismos sobre superficie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rilizar → Destruir toda forma de vida microbi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 de contacto → Cara superior, apoyos y reposacabez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il de contacto → Se cambia entre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impiar, desinfectar y esterilizar son acciones distintas; las zonas de contacto y los textiles tienen reglas prop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suciedad · limpiar · etiqu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cuencia es retirar, limpiar y desinfectar. Los datos numéricos del producto se leen en su etiqueta y en la ficha del fabric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68: limpiar antes de desinfectar y seguir las instrucciones del fabric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ra superior de la camilla → Se limpia y se desinfe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osacabezas y su bisagra → Se limpia y se desinfe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ábana de la camilla → Se cambia entre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unda del reposacabezas → Se cambia entre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recuencia de limpieza de paredes → Lo decide el establec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arca de desinfectante compatible → Lo decide el establec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zonas que tocan piel o aceite se limpian y desinfectan; los textiles se cambian; las superficies sin contacto tienen programa prop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ocío desinfectante sobre una mancha de aceite que quedó y coloco la sábana enci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desinfecta sobre suciedad visible y coloca la sábana sobre una superficie húmeda. Primero se retira el residuo, se limpia, se desinfecta y se deja se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-068: la suciedad impide la acción del desinfectante; la etiqueta indica cómo y cuánto tiempo apl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42-r01-oa03-camillas-y-superficies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camilla que viste preparada, aunque fuera en un consultorio o en un spa. ¿Qué se cambió, qué se limpió y qué se dio por hecho? Escribe tres preguntas que harías ahora sobre esa preparación y compáralas con la lista de apertura y cierre de esta 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: limpiar, desinfectar, regist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: limpiar, desinfectar, regist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secuencia correcta para preparar la camil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tirar los textiles usados, retirar el residuo visible, limpiar la superficie, desinfectarla según su etiqueta, dejarla secar y colocar el juego limpio de la siguiente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no se desinfecta sobre suciedad visi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la tierra y la grasa dificultan que el desinfectante llegue a los microorganismos. La guía de los CDC lo dice: primero se limpia y después se desinfecta. La cantidad de producto no compensa la falta de limpi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ónde están la dilución y el tiempo de contac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 la etiqueta del producto concreto y en la ficha del fabricante. Esta lección no da concentraciones, diluciones ni tiempos propios; si la etiqueta no se lee, el producto no se 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una camilla no se esteriliz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no rompe la piel ni entra en tejido estéril: es una superficie que sólo toca piel intacta. El acolchado y el vinilo no soportan un autoclave. Lo que corresponde es limpiar y desinfec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anota en el registro de limpiez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ién limpió, cuándo, qué superficie trató y con qué producto, con la referencia de su etiqueta. No se anotan datos de salud de la clienta ni se usa el registro como historia clí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42-r01-oa03-camillas-y-superficies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8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8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8)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8)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6 de 8)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7 de 8)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8 de 8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36052" r:id="rId1"/>
    <p:sldLayoutId id="2482036053" r:id="rId2"/>
    <p:sldLayoutId id="2482036054" r:id="rId3"/>
    <p:sldLayoutId id="248203605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5d80809474c4bd2c499dec8395886fbbc8c35c53c96bf081.jpg"/>
  <Relationship Id="rId3" Type="http://schemas.openxmlformats.org/officeDocument/2006/relationships/hyperlink" Target="https://saludyestetica.lumbre.lat/object/sye-c42-r01-oa03-camillas-y-superficie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42-r01-oa03-camillas-y-superficies" TargetMode="External"/>
  <Relationship Id="rId4" Type="http://schemas.openxmlformats.org/officeDocument/2006/relationships/hyperlink" Target="https://saludyestetica.lumbre.lat/object/sye-c42-r01-oa03-camillas-y-superficies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42-r01-oa03-camillas-y-superficies" TargetMode="External"/>
  <Relationship Id="rId4" Type="http://schemas.openxmlformats.org/officeDocument/2006/relationships/hyperlink" Target="https://saludyestetica.lumbre.lat/object/sye-c42-r01-oa03-camillas-y-superficies" TargetMode="External"/>
  <Relationship Id="rId5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42-r01-oa03-camillas-y-superficies" TargetMode="External"/>
  <Relationship Id="rId4" Type="http://schemas.openxmlformats.org/officeDocument/2006/relationships/hyperlink" Target="https://saludyestetica.lumbre.lat/object/sye-c42-r01-oa03-camillas-y-superficies" TargetMode="External"/>
  <Relationship Id="rId5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hyperlink" Target="https://saludyestetica.lumbre.lat/object/sye-c42-r01-oa03-camillas-y-superficies" TargetMode="External"/>
  <Relationship Id="rId4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42-r01-oa03-camillas-y-superficies" TargetMode="External"/>
  <Relationship Id="rId3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ez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ill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perfici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42-r01-oa03-camillas-y-superficies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 secuencia de retirar, limpiar y desinfectar la camilla y sus zonas de contacto entre clientes, distinguir limpiar, desinfectar y esterilizar, y registrar quién limpió, cuándo y con qué producto, remitiendo toda cifra del producto a su etiqueta y a la ficha del fabrica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la limpieza de camillas y superficies en masoterapia: la secuencia correcta, las zonas que tocan las personas, la diferencia entre limpiar, desinfectar y esterilizar, y la plantilla 4 «Lista de preparación e higiene» para imprimir y adap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impieza · desinfección · camilla · superficies · regist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eza de camillas y superfici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reciben masajes y quieren saber cómo se prepara una camilla, y personas que dan masaje o administran un espacio de masoterapia. No requiere formación previa. Es formación educativa: no habilita para ejercer ni sustituye la práctica supervisada, la normativa local o la atención sanita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eza de camillas y superfici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seis y diez. La clienta anterior acaba de salir y la terapeuta entra a la cabina con prisa: estira la sábana, pasa un paño seco por la camilla, rocía desinfectante sobre una mancha de aceite y coloca encima la ropa limpia. La mancha sigue ahí, sólo que ahora bri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asco del desinfectante perdió la etiqueta hace semanas y el paño es el mismo con el que limpió la cabina de al lado. La siguiente persona apoya la cara en el reposacabezas y pregunta si la camilla «está limpia de verdad». Nadie revisó la cadena completa: retirar, limpiar, desinfectar, secar y registr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eza de camillas y superfici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trata de esa cadena y de la hoja que la vuelve comproba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milla que recibe a la siguiente perso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seis y diez y la última clienta acaba de salir. La terapeuta pasa un paño seco por la cara superior de la camilla, rocía desinfectante sobre una mancha de aceite y extiende encima la sábana limpia. La mancha sigue ahí, sólo que ahora brilla. El desinfectante no puede hacer su trabajo sobre suciedad visible: la guía de los CDC explica que la tierra y los residuos dificultan que el producto llegue a los microorganismos (F-068 – CDC, «When and How to Clean and Disinfect a Facility»; consultado 2026-10-26). Primero se limpia; después se desinfec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milla que recibe a la siguiente perso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milla es la superficie que más piel recibe en un establecimiento de masaje. Por ella pasan caras, brazos, espaldas y piernas, y con frecuencia aceite, crema, sudor y células. Una sábana limpia encima de una superficie sucia no resuelve nada: el residuo queda debajo y la humedad atraviesa la tela. Esta lección ordena la secuencia, distingue las zonas que tocan las personas, separa limpiar, desinfectar y esterilizar, y ofrece la plantilla 4, una lista de preparación e higiene para imprimir y adaptar. No enseña marcas, dosis ni tiempos: eso se lee en la etique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r, limpiar y desinfectar: el orden no se negoci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cuencia tiene cuatro momentos y ninguno se puede saltar. Primero se retiran los textiles usados, como explica la lección anterior. Segundo se retira el residuo visible con un paño que no se va a reutilizar en otra superficie: aceite, crema, pelo, polvo. Tercero se limpia con agua y el producto que autorice la etiqueta, frotando la cara superior, los apoyos y el reposacabezas. Cuarto se desinfecta la superficie limpia, con la dilución y el tiempo de su etiqueta. Si se invierte el orden, el desinfectante trabaja sobre una capa de gras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r, limpiar y desinfectar: el orden no se negoci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DC describen el criterio así: hay que limpiar las superficies antes de sanitizarlas o desinfectarlas, porque impurezas como la tierra pueden dificultar que los químicos maten a los microbios (F-068). La misma guía remite a las instrucciones del fabricante. En un local pequeño, la tentación es ahorrar la limpieza y confiar en el aerosol; el resultado es una camilla que huele a desinfectante y conserva aceite. La prueba es sencilla: pasar un paño limpio por la cara superior y mirarlo. Si sale con grasa, todavía falta limpiez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r, limpiar y desinfectar: el orden no se negoci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fija esta lección y qué decide la ca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cuencia —retirar, limpiar, desinfectar, secar— y las zonas de contacto son el núcleo de la lección. El producto concreto, la frecuencia de limpieza de paredes, cortinas y suelo, y el formato del registro son decisiones configurables del establecimiento, que se escriben y se revis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r, limpiar y desinfectar: el orden no se negoci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 cifras de produ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da concentraciones, diluciones ni tiempos de contacto. Esos datos sólo salen de la etiqueta del producto concreto y de la ficha del fabricante. La plantilla requiere adaptación al protocolo del establecimiento y a la etiqueta de cada producto; no sustituye una revisión sanitar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r, limpiar y desinfectar: el orden no se negoci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l pañ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 limpiar y antes de desinfectar, pasa un paño limpio por la cara superior de la camilla. Si el paño sale con grasa o con brillo, la limpieza no terminó. El desinfectante se aplica cuando la superficie está limpia y sec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zonas de contacto: qué se cambia y qué se limp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 zona de contacto a la superficie que toca la piel descubierta o el aceite de la sesión: la cara superior de la camilla, los apoyos laterales o reposabrazos, el reposacabezas y su soporte, el bolster si se apoya en el cuerpo y el taburete donde la persona se sienta a vestirse. También son zona de contacto la bisagra y la cavidad del reposacabezas, donde se acumulan pelo y crema, y la botella de aceite que se manipula con las manos. Todas se limpian y se desinfectan entre una persona y otra; ninguna se cubre con la sábana y se da por resuel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zonas de contacto: qué se cambia y qué se limp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extiles de esas zonas —sábana, funda del reposacabezas, toalla— son otro asunto: se cambian completos entre clientes, como se vio en la lección 2. Lo que no toca piel tiene un programa distinto. El suelo, las paredes, la cortina y la silla del recibidor no se desinfectan entre cada sesión; su frecuencia la decide el establecimiento y la escribe. Esa diferencia evita dos errores opuestos: desinfectar lo que nadie toca y olvidar la bisagra del reposacabezas porque está escondida. Ante la duda: ¿esta superficie tocó a la persona o su aceite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zonas de contacto: qué se cambia y qué se limpia]]></a:t>
            </a:r>
          </a:p>
        </p:txBody>
      </p:sp>
      <p:pic>
        <p:nvPicPr>
          <p:cNvPr id="3" name="" descr="La secuencia que no se puede saltar">
            <a:hlinkClick r:id="rId3" tooltip="La secuencia que no se puede salta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tirar, limpiar, desinfectar y secar antes de recibir a la siguiente person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42-r01-oa03-camillas-y-superfici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ar, desinfectar y esterilizar no son sinónim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 es quitar lo que se ve: polvo, grasa, crema, pelo. Se hace con agua, un producto de limpieza y fricción; se comprueba con la vista y el tacto. Desinfectar es reducir los microorganismos de una superficie inanimada con un producto químico; se hace sobre una superficie ya limpia y sigue lo que dice la etiqueta. Esterilizar es destruir toda forma de vida microbiana, incluidas las esporas, y requiere un proceso y un equipo específicos, como el autoclave. No se sustituyen entre sí (F-015 – CDC; consultado 2026-10-26)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ar, desinfectar y esterilizar no son sinónim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illa no se esteriliza, y no es un descuido: es lo correcto. La esterilización se reserva para instrumentos que rompen la piel o entran en tejido estéril; la camilla sólo toca piel intacta. Además, el acolchado, el vinilo y las bisagras no soportan un autoclave; ningún establecimiento podría garantizarlo en una cabina. Lo que corresponde es limpiar y desinfectar. La NOM-045-SSA2-2005 define la desinfección, pero obliga a instituciones médicas; un espacio de bienestar sin atención médica queda fuera (F-018)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ar, desinfectar y esterilizar no son sinónim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 4. Lista de preparación e higiene: cinco puntos para revisar la camilla antes, entre y después de las sesiones. Se llena con casos ficticios; requiere adaptación al protocolo del establecimiento y a la etiqueta de cada product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3448050"/>
                <a:gridCol w="2667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 de la li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vi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xtiles de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juego completo por persona, seco y cubie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es de cada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a superior y apoy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aceite, crema ni polvo; superficie se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es y después de cada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acabez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nda nueva; cavidad y bisagra sin residu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es y después de cada perso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s y pañ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 legible, ficha a mano y paño lim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abrir y al cambiar de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3448050"/>
                <a:gridCol w="2667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 de la li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revi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d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limpió, cuándo y con qué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manda: aquí no se inventan cifr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roducto de limpieza o desinfección trae una etiqueta y, casi siempre, una ficha del fabricante. Ahí están los datos que esta lección no va a inventar: para qué superficies sirve, cómo se diluye, cuánto tiempo debe permanecer, si requiere guantes o ventilación y si daña el vinilo. Un producto «listo para usar» se aplica tal cual; uno concentrado se diluye como indica su etiqueta, con la medida del fabricante y no con una taza de cocina. Tampoco se mezclan productos: una mezcla casera puede irritar las vías respiratorias o dañar la camill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manda: aquí no se inventan cifr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de la casa se escribe en la lección: todo dato numérico de un producto —concentración, dilución, tiempo de contacto, rendimiento— se remite a la etiqueta del producto concreto y a la ficha del fabricante. No hay porcentajes, mililitros ni minutos propios en este texto, porque un número copiado de otra marca puede ser incorrecto y crear una falsa seguridad. Si la etiqueta no se lee o el envase perdió el nombre, el producto no se usa: se identifica con el fabricante o se retira. Un frasco sin etiqueta no es un desinfectante; es una incógnit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tiqueta manda: aquí no se inventan cifras]]></a:t>
            </a:r>
          </a:p>
        </p:txBody>
      </p:sp>
      <p:pic>
        <p:nvPicPr>
          <p:cNvPr id="3" name="" descr="Zonas de contacto de la camilla">
            <a:hlinkClick r:id="rId3" tooltip="Zonas de contacto de la camill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se cambia y qué se limpia entre una persona y ot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42-r01-oa03-camillas-y-superfici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de limpieza responde tres preguntas: quién limpió, cuándo y con qué producto. Puede ser una hoja en la cabina, una libreta o una columna en la agenda; lo importante es que se pueda consultar y que no recoja datos de salud de la clienta. Se anota la fecha, el turno o el número de sesión, la superficie tratada y el nombre del producto con la referencia de su etiqueta. Ese registro sirve para detectar un patrón —una superficie que queda pegajosa, un producto que se acaba— y para responder con hecho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lantilla 4, «Lista de preparación e higiene», reúne en una hoja imprimible la tabla de cinco filas, la lista de apertura y cierre, el procedimiento de seis pasos y esta nota: requiere adaptación al protocolo del establecimiento y a la etiqueta de cada producto. Se llena con un caso ficticio o con el propio local, nunca con datos reales. No es un certificado de sanitización. El aviso de funcionamiento de COFEPRIS y el estándar EC0123 delimitan quién opera y qué función se evalúa, pero ninguno fija un protocolo de limpieza de camillas (F-008, F-043)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Plantilla 4: procedimiento de seis pasos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a la sesión y retira los texti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 el contacto y avisa que vas a preparar la camilla. Retira la sábana, la funda del reposacabezas y la toalla doblándolas hacia adentro, sin sacudir, y deposítalas en la bolsa de ropa usada. Lávate las manos antes de tocar la superficie y los producto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Plantilla 4: procedimiento de seis pasos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tira el residuo visi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un paño que no volverás a usar en otra zona, retira aceite, crema, pelo y polvo de la cara superior, los apoyos, el reposacabezas y su bisagra. Trabaja de arriba hacia abajo. Si hay líquido visible, usa guantes y sigue el criterio de residuos del curso 13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Plantilla 4: procedimiento de seis pasos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a la superfici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 el producto de limpieza con agua, en la dilución y la forma que indique su etiqueta, y frota toda la zona de contacto. Incluye la cavidad y la bisagra del reposacabezas, los reposabrazos y el borde. La limpieza termina cuando no queda residuo visible ni sensación de gras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Plantilla 4: procedimiento de seis pasos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infecta según la etiqu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superficie limpia, aplica el desinfectante que autorice la etiqueta para ese material. La concentración, la dilución y el tiempo de contacto salen del envase y de la ficha del fabricante, no de esta lección. Cubre toda la zona de contacto y no rocíes sobre textiles limpio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Plantilla 4: procedimiento de seis pasos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ja secar y coloca la ropa limp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 lo que indique la etiqueta antes de colocar la ropa. Si la superficie queda húmeda, el textil absorbe el producto y la siguiente persona lo recibe en la piel. Lávate las manos, toma el juego limpio y colócalo sin arrastrarlo por el suelo; revisa que no haya pelos ni humeda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Plantilla 4: procedimiento de seis pasos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y guar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ién limpió, la fecha o el turno, la superficie tratada y el producto con la referencia de su etiqueta. Guarda el producto cerrado, con su etiqueta hacia afuera, y el paño usado en el cesto. Si faltó producto, etiqueta o tiempo, déjalo escrito: ese renglón alimenta la compr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Caso ficticio: el frasco sin etiqueta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as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, nombres inventados. En un espacio de dos cabinas, una terapeuta limpia la camilla entre dos clientas con el mismo paño y un frasco que perdió la etiqueta hace semanas. Rocía sobre una mancha de aceite, extiende la sábana y recibe a la siguiente persona. La clienta nota olor a producto y la sábana húmeda, y pide cambiarla. No hay lesión ni diagnóstico: hay una queja de servici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Caso ficticio: el frasco sin etiqueta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e vio al revis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ncha seguía debajo de la sábana porque nunca se retiró el residuo. El desinfectante se aplicó sobre suciedad visible y sin saber su concentración. El paño había pasado por la camilla de al lado y por el taburete. No existía un registro de limpieza ni una ficha del producto. Ninguna de esas decisiones era mala por separado; juntas explicaban la queja y el olo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 · Caso ficticio: el frasco sin etiqueta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se decidi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tiró el frasco sin etiqueta, se pidió la ficha al proveedor y se colocó un paño limpio por sesión. Se estableció la secuencia de retirar, limpiar, desinfectar y secar, y se empezó a anotar quién limpió, cuándo y con qué producto. No se prometió nada sobre la piel de la clienta ni se interpretó el olor: se registró la queja y se corrigió el flujo de trabaj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istro y la plantilla 4]]></a:t>
            </a:r>
          </a:p>
        </p:txBody>
      </p:sp>
      <p:pic>
        <p:nvPicPr>
          <p:cNvPr id="3" name="" descr="Plantilla 4: apertura y cierre">
            <a:hlinkClick r:id="rId3" tooltip="Plantilla 4: apertura y cierr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para la lista de preparación e higien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42-r01-oa03-camillas-y-superfici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ciar desinfectante sobre suciedad visible. La grasa y la tierra impiden que el producto llegue a los microorganismos. Primero se retira el residuo y se limpia; después se desinfecta la superficie lim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el mismo paño en toda la cabina y todo el día. El paño traslada aceite y suciedad de una superficie a otra. Se usa un paño limpio por zona o por sesión, y el usado va al cesto; el establecimiento decide cuántos necesit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 productos en envases sin etiqueta. Sin etiqueta no se conoce la dilución, el tiempo de contacto ni la compatibilidad con el vinilo. Un producto trasvasado conserva su etiqueta o no se u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 limpiar con desinfectar. Pasar agua o un paño seco quita polvo, pero no desinfecta; y desinfectar una superficie sucia no la limpia. Son dos pasos distintos y en ese orde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suciedad visible —aceite, crema, sudor o pelo—, primero se retira y se limpia; no se desinfecta enci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ducto no tiene etiqueta legible o ficha del fabricante, no se usa: se identifica o se retira del servi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etiqueta no autoriza el producto para vinilo, tela o superficies en contacto con piel, no se aplica en la camill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superficie queda húmeda después del desinfectante, no se coloca el textil limpio: se espera lo que indique la etiquet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stablecimiento no tiene registro, se empieza por uno simple con quién, cuándo y con qué producto; si hay sangre u otro líquido visible, se aplica el criterio de residuos del curso 13 y se escal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scala a quien administra el establecimiento cuando un producto no tiene etiqueta legible o ficha del fabricante, cuando la etiqueta no autoriza su uso sobre el material de la camilla, cuando la superficie está agrietada y retiene suciedad, cuando el tiempo de limpieza no cabe en la agenda, o cuando una persona refiere olor, irritación o una reacción después de la ses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primer caso se retira el producto; en el segundo se busca una alternativa compatible; en el tercero se repara o se cambia la superficie; en el cuarto se ajusta la agenda. Si hay una reacción en la piel, se registra qué producto y qué superficie se usaron y se orienta a valoración profesional si persiste. Esta lección no diagnostica reacciones ni decide tratamiento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milla tiene una mancha de aceite visible. ¿Cuál es el orden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ociar desinfectante encima y colocar la sába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tirar el residuo, limpiar la superficie y después desinfect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sar un paño con agua y dar la superficie por lis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locar doble sábana para cubrir la manch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 esterilizar una camil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sarle un paño con alcohol después de cada s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truir toda forma de vida microbiana con un proceso y un equipo específic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ociarla con más desinfectante que de costumb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mbiarle la sábana y la funda del reposacabeza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se usa más producto, se puede desinfectar una superficie que todavía tiene suciedad vis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iqueta del producto y la ficha del fabricante son la referencia para la dilución y el tiempo de conta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érmino con su defini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impi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sinfect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eriliz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Zona de contac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extil de contact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ducir microorganismos sobre superficie limpi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truir toda forma de vida microbia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ra superior, apoyos y reposacabez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cambia entre clien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Quitar la suciedad visible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desinfectar hay que retirar la ___ visible y ___ la superficie; la dilución y el tiempo de contacto los fija la ___ del product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elemento según lo que corresponde hac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limpia y se desinfec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cambia entre client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decide el establecimie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ra superior de la camill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osacabezas y su bisagr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ábana de la camilla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unda del reposacabez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Frecuencia de limpieza de pared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arca de desinfectante compatib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la limpieza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tiro la sábana y la funda del reposacabezas sin sacudirl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so un paño con limpiador por la cara superior y los apoy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ocío desinfectante sobre una mancha de aceite que quedó y coloco la sábana encim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o secar la superficie antes de poner la ropa limp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noto quién limpió, cuándo y con qué producto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42-r01-oa03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42-r01-oa03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42-r01-oa03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42-r01-oa03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42-r01-oa03-ex0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42-r01-oa03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42-r01-oa03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42-r01-oa03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ordenar la secuencia, distinguir limpiar de desinfectar y de esterilizar, identificar las zonas de contacto y registrar la limpieza con el producto y la etique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el flujo de cinco pasos y la matriz de zonas de contacto; después lee la etiqueta de un producto de tu espacio y anota qué datos te falta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camilla que viste preparada, aunque fuera en un consultorio o en un spa. ¿Qué se cambió, qué se limpió y qué se dio por hecho? Escribe tres preguntas que harías ahora sobre esa preparación y compáralas con la lista de apertura y cierre de esta le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: limpiar, desinfectar, regist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3114675"/>
                <a:gridCol w="5000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tar la suciedad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infec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ucir microorganismos sobre superficie lim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erili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truir toda forma de vida microbi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 de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ra superior, apoyos y reposacabez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limpió, cuándo y con qué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: limpiar, desinfectar, registrar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42-r01-oa03-camillas-y-superficie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secuencia correcta para preparar la camilla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r los textiles usados, retirar el residuo visible, limpiar la superficie, desinfectarla según su etiqueta, dejarla secar y colocar el juego limpio de la siguiente person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no se desinfecta sobre suciedad visible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la tierra y la grasa dificultan que el desinfectante llegue a los microorganismos. La guía de los CDC lo dice: primero se limpia y después se desinfecta. La cantidad de producto no compensa la falta de limpiez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están la dilución y el tiempo de contacto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etiqueta del producto concreto y en la ficha del fabricante. Esta lección no da concentraciones, diluciones ni tiempos propios; si la etiqueta no se lee, el producto no se us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una camilla no se esteriliza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no rompe la piel ni entra en tejido estéril: es una superficie que sólo toca piel intacta. El acolchado y el vinilo no soportan un autoclave. Lo que corresponde es limpiar y desinfectar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anota en el registro de limpieza?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de camilla y superficies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limpió, cuándo, qué superficie trató y con qué producto, con la referencia de su etiqueta. No se anotan datos de salud de la clienta ni se usa el registro como historia clínic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milla se prepara en un orden que no se puede invertir: retirar los textiles, retirar el residuo visible, limpiar, desinfectar según la etiqueta, dejar secar y colocar el juego limpio. La suciedad visible impide que el desinfectante actúe, y la cantidad de producto no sustituye la limpiez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, desinfectar y esterilizar son acciones distintas: una camilla no se esteriliza porque no rompe la piel ni entra en tejido estéril; se limpia y se desinfecta. Toda cifra de producto —concentración, dilución, tiempo de contacto— se lee en su etiqueta y en la ficha del fabricante; esta lección no inventa ninguna. El registro de quién limpió, cuándo y con qué producto convierte la intención en algo comprob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lantilla 4 ordena la preparación y requiere adaptación al protocolo del establecimiento y a la etiqueta de cada producto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68 · CDC, «When and How to Clean and Disinfect a Facility» · https://www.cdc.gov/hygiene/about/when-and-how-to-clean-and-disinfect-a-facility.html · consulta: 2026-10-26 · alcance: Alcance internacional, referencia técnica de Estados Unidos. Capa A: limpiar antes de desinfectar y seguir las instrucciones del fabricante. No fija productos, diluciones ni tiempos de contacto y no es norma mexican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5 · CDC, definiciones de limpieza, desinfección y esterilización (Introduction, Methods, Definition of Terms) · https://www.cdc.gov/infection-control/hcp/disinfection-sterilization/introduction-methods-definition-of-terms.html · consulta: 2026-10-26 · alcance: Alcance internacional, referencia técnica. Capa A: jerarquía limpiar, desinfectar y esterilizar, y criterio de que el nivel depende de si el instrumento rompe la piel. No se citan tiempos, concentraciones ni marcas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8 · COFEPRIS, aviso de funcionamiento de responsable sanitario y guía de autoverificación para establecimientos de atención médica con fines estéticos sin procedimientos quirúrgicos · https://www.gob.mx/cofepris/acciones-y-programas/aviso-de-fu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cionamiento-de-responsable-sanitario-y-de-modificacion-o-baja · consulta: 2026-10-26 · alcance: Alcance federal mexicano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 B: el aviso de funcionamiento notifica la operación de un establecimiento de servicios de salud. No fija un protocolo de limpieza de camillas; su aplicación depende de si el establecimiento presta o no atención médica y del ámbito estatal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43 · DOF, Acuerdo del Estándar de Competencia EC0123 «Aplicación de Masaje Holístico» · https://dof.gob.mx/nota_detalle_popup.php?codigo=5206114 · consulta: 2026-10-26 · alcance: Alcance federal mexicano. Capa B: acredita la existencia de un estándar para evaluar y certificar la aplicación de masaje holístico. No es una licencia nacional, no es obligatorio para todo servicio y no fija un protocolo de limpieza ni de higiene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8 · NOM-045-SSA2-2005, Para la vigilancia epidemiológica, prevención y control de las infecciones nosocomiales · https://www.pediatria.gob.mx/archivos/burbuja/13.1_NOM-045-SSA2-2005.pdf · consulta: 2026-10-26 · alcance: Alcance federal mexicano, con límite: es obligatoria en instituciones que prestan servicios médicos, no en un establecimiento de masaje de bienestar sin atención médica. Se cita por su definición de desinfección en español y su alcance; está en revisión y no se usa como obligación para la camilla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6 de octubre de 2026. Revisión por profesional sanitario o fisioterapeuta: no realizada, pendiente. Revisión jurídica: no realizada, pend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09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higiene aplicada al masaje de bienestar; usa referencias técnicas internacionales (CDC) que no son norma mexicana y declara el alcance limitado de la NOM-045. No fija concentraciones, diluciones ni tiempos de contacto: remite a la etiqueta del producto y a la ficha del fabricante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42-r01-oa03-camillas-y-superficies"/>
              </a:rPr>
              <a:t><![CDATA[Limpieza de camillas y superfic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7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lantilla 4 requiere adaptación al protocolo del establecimiento y a la etiqueta de cada producto; no recoge datos reales ni sustituye una revisión sanitar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2026-10-26T13:02:59Z</dcterms:created>
  <dcterms:modified xsi:type="dcterms:W3CDTF">2026-10-26T13:02:59Z</dcterms:modified>
  <dc:title>Limpieza de camillas y superficies</dc:title>
  <dc:description>Presentación editable del OA «Limpieza de camillas y superficies». Enlace: https://saludyestetica.lumbre.lat/object/sye-c42-r01-oa03-camillas-y-superficies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