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2-textiles-entre-client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xtiles entre clientes: la sábana también es el servici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xtiles entre clientes: la sábana también es el servici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primero que toca el cliente es la sában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textil es de contacto y qué decide la cas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textil es de contacto y qué decide la cas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textil es de contacto y qué decide la cas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mpio y sucio no se tocan»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camilla al armario sin cruzar la ro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que separan lo sucio de lo limpio en un local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vado: lo que sí se puede afirmar sin inventa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uardar, reponer y retira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textil es de contacto y qué se hace con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iezas de una cabina de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sto de una sábana y el de una quej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ambiar la cama entre dos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Cierra la sesión y a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rmina el contacto, explica que vas a preparar la camilla y deja a la persona en un espacio donde no vea la maniobra. La ropa sucia no se retira delante de quien acaba de salir si eso le hace sentir que estorb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ambiar la cama entre dos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tira sin sacu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bla la sábana hacia adentro, sostén la funda del apoyacara lejos del cuerpo y no la sacudas. Si hay líquido visible, usa guantes para manipularla y sigue el criterio del curso 13 para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ambiar la cama entre dos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Deposita en la bo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ieza va al cesto con bolsa, nunca al suelo, a la silla del cliente ni encima de la ropa limpia. Cierra la bolsa si está llena o si va a salir de la cab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ambiar la cama entre dos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impia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gue la secuencia de la lección 3 de este curso: retirar residuo, limpiar, secar y desinfectar según la etiqueta del producto. La ropa nueva no se coloca sobre una superficie húm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ambiar la cama entre dos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loca la ropa lim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ávate las manos antes de tomar la ropa limpia. Extiende la sábana sin arrastrarla por el suelo, coloca la funda del apoyacara y revisa que no haya pelos ni humedad. La manta de contacto también es un jueg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ambiar la cama entre dos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ierra la bolsa, deja el cesto en su lugar, lávate las manos y anota si faltó un juego, si una pieza se retiró o si algo no alcanzó. Ese renglón alimenta la compra y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manta que acompañó a todo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s inventados. En un espacio de dos cabinas, una terapeuta usa la misma manta ligera para todas las personas porque «solo cubre las piernas». Un martes, una clienta nota que la manta huele a aceite y pide otra. La terapeuta la cambia, termina la sesión y al cerrar revisa el armario: hay tres sábanas limpias, dos fundas de apoyacara y una sola manta de re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manta que acompañó a todo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vio al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manta tocaba la piel de las piernas en cada sesión, así que era un textil de contacto, no un adorno. El estante de ropa limpia estaba junto a la bolsa de sucia y la manta se guardaba doblada encima de la sábana del día siguiente. No había un conteo de juegos ni un criterio para retirar una pieza con olor. Ninguna de esas decisiones era mala por separado; juntas explicaban l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manta que acompañó a todo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dec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mpraron dos mantas más, se separó el estante de la bolsa de sucia y se estableció que la manta de contacto se cambia con cada persona. La pieza con olor se retiró. No se prometió nada sobre la piel de la clienta ni se interpretó el olor: se registró la queja, se ofreció una disculpa y se cambió el flujo de la ropa. La decisión no fue «tener más cuidado», sino contar los juegos y separar físicamente lo limpio de lo su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ista de textiles antes de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se hacen con el armario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ambiar el juego de contacto: la sábana tocó piel y ace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pariencia no acredita limpieza. Si la sábana tocó a una persona, es de contacto y se cambia completa antes de l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fija la regla de un juego de contacto por persona; el aceite y las células no se v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2-textiles-entre-client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funda del apoya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unda del apoyacara recibe la cara y la boca. La cortina, la manta decorativa y el cojín pueden tener un programa propio, pero si tocan piel pasan a la regla de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extil de contacto es el que toca piel, cara o manos durant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2-textiles-entre-client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uelo no es una superficie limpia y sacudir no lo desinfecta. La pieza va al cesto de su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dica que lo que cae al suelo va al cesto de sucia, sin exce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2-textiles-entre-client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acudir dispersa lo que se quiere sacar. El CDC recomienda enrollar la ropa sucia con cuidado y no sacudirla para evitar la contaminación del aire, las superficies y quien la manip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DC, Appendix D: «Carefully roll up soiled linen to prevent contamination of the air, surfaces, and cleaning staff. Do not shake li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2-textiles-entre-client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ábana de la camilla → Un juego por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unda del apoyacara → Un juego por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ta que toca piernas → Un juego por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alla que secó la cara → Un juego por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ta decorativa sin contacto → Programa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ferencia no está en el nombre del textil, sino en si toca piel durant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2-textiles-entre-client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cudir · bolsa · cu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blar hacia adentro, no sacudir y separar físicamente son las tres acciones que evitan que la ropa limpia se contamine en el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DC, Appendix D: no sacudir la ropa sucia y separar las zonas de almacenamiento de limpia y su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2-textiles-entre-client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ábana de la camilla → Se cambia entre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Funda del apoyacara → Se cambia entre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oalla que tocó la piel → Se cambia entre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anta que tocó las piernas → Se cambia entre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recuencia de lavado de cortinas → Lo decide 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so de fundas desechables → Lo decide 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Sábana con mancha que no sale → Se retira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Toalla con elástico roto → Se retira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gla de contacto no se negocia; el programa decorativo y la compra sí son decisiones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2-textiles-entre-client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aco la sábana limpia y la dejo sobre la silla mientras limpio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illa es una superficie de paso y la ropa limpia no debe apoyarse ahí. Se toma la pieza después de limpiar la camilla y se coloca direc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opa limpia se guarda y se manipula separada de las superficies sucias y de la ropa u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2-textiles-entre-client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bre el armario de tu espacio o imagina el de un local que conozcas. Cuenta los juegos completos de contacto y calcula cuántas sesiones tienes en un día normal. Escribe qué pasa hoy cuando se acaban: ¿se reprograma, se lava de urgencia o se estira la sábana? Esa respuesta es tu política real, aunque no esté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textiles sin cru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textiles sin cru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extil se cambia entre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odo el que toca piel, cara, manos o aceite: sábana, funda del apoyacara, toalla, manta de contacto y funda del bolster si se roza. Un juego completo por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tira la ropa su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blándola hacia adentro, sin sacudirla y sosteniéndola lejos del cuerpo. Se deposita en una bolsa o cesto con bolsa, nunca en el suelo ni en la sill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se guarda la ropa lim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bierta, en un estante separado de la ropa sucia y lejos del suelo. Si cae al suelo o se transporta junto a lo sucio, deja de ser lim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emperatura y cuánto tiempo se la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hay una cifra única en esta lección. La etiqueta del textil y las instrucciones del fabricante o del proveedor fijan el programa; lo comprobable es que quede seca, sin olor y sin man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retira un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mancha no sale, el borde se deshilacha, el elástico no ajusta, la tela queda rígida o conserva olor después de lavar. Se retira antes de que el cliente la descu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2-textiles-entre-client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2104" r:id="rId1"/>
    <p:sldLayoutId id="2482032105" r:id="rId2"/>
    <p:sldLayoutId id="2482032106" r:id="rId3"/>
    <p:sldLayoutId id="248203210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add737e694f5224abfb6a3efafd48706405987c7169dc371.jpg"/>
  <Relationship Id="rId3" Type="http://schemas.openxmlformats.org/officeDocument/2006/relationships/hyperlink" Target="https://saludyestetica.lumbre.lat/object/sye-c42-r01-oa02-textiles-entre-client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42-r01-oa02-textiles-entre-clientes" TargetMode="External"/>
  <Relationship Id="rId4" Type="http://schemas.openxmlformats.org/officeDocument/2006/relationships/hyperlink" Target="https://saludyestetica.lumbre.lat/object/sye-c42-r01-oa02-textiles-entre-cliente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42-r01-oa02-textiles-entre-clientes" TargetMode="External"/>
  <Relationship Id="rId4" Type="http://schemas.openxmlformats.org/officeDocument/2006/relationships/hyperlink" Target="https://saludyestetica.lumbre.lat/object/sye-c42-r01-oa02-textiles-entre-cliente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42-r01-oa02-textiles-entre-clientes" TargetMode="External"/>
  <Relationship Id="rId4" Type="http://schemas.openxmlformats.org/officeDocument/2006/relationships/hyperlink" Target="https://saludyestetica.lumbre.lat/object/sye-c42-r01-oa02-textiles-entre-clientes"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hyperlink" Target="https://saludyestetica.lumbre.lat/object/sye-c42-r01-oa02-textiles-entre-clientes"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2-textiles-entre-clientes"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xti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r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lie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ába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ambié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vic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42-r01-oa02-textiles-entre-client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qué textiles se cambian entre clientes, cómo se separan limpios y sucios y cómo se lavan, secan y guardan, para que la camilla reciba a la siguiente persona con ropa limpia y el establecimiento pueda demostrarl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la ropa que toca el cliente en una sesión de masaje: qué se cambia, cómo se retira sin dispersar, cómo se lava y seca sin inventar temperaturas y qué se guarda, se repone y se retira del servic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extiles · sábanas · lavado · camilla · experiencia del clien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xtiles entre clientes: la sábana también es el servic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reciben masajes y quieren saber cómo se prepara una camilla, y personas que dan masaje o administran un espacio de masoterapia. No requiere formación previa. Es formación educativa: no habilita para ejercer ni sustituye la práctica supervisada, la normativa local o la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xtiles entre clientes: la sábana también es el servic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cinco y cuarenta. La clienta anterior acaba de salir y la terapeuta entra a la cabina con prisa: estira la sábana, sacude la funda del apoyacara, la gira y la vuelve a poner «porque se ve limpia», y coloca encima la manta de siempre, la que acompaña a todas las personas del día. En el pasillo, el estante de ropa limpia queda a medio metro de la bolsa de ropa us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xtiles entre clientes: la sábana también es el servic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iguiente clienta se recuesta boca abajo, hunde la cara en el apoyacara y, antes de que empiece el masaje, pregunta si la toalla «huele a algo». No hay una mancha visible ni una norma incumplida a simple vista; hay una cadena de decisiones pequeñas que nadie revisó.]]></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rata de esa cadena: qué textil se cambia entre clientes, cómo se retira, cómo se lava y cómo se guarda para que la camilla no sea el punto donde se cruzan dos person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primero que toca el cliente es la sába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sesión de masaje el cliente apoya la cara, la boca, la nariz, los brazos y la espalda sobre textiles. La sábana y la funda del apoyacara reciben aceite, crema, sudor, células de la piel y, a veces, maquillaje o saliva. Nada de eso se ve necesariamente al terminar: una sábana puede parecer limpia y haber absorbido producto durante una hora. Por eso la pregunta útil no es «¿se ve sucia?», sino «¿qué tocó esta ropa desde que salió del armario?». Si la respuesta incluye a otra persona, el textil dejó de ser limpio para esta ses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primero que toca el cliente es la sába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xperiencia del cliente empieza ahí. Una sábana fría, arrugada o con olor a aceite de la sesión anterior dice más sobre el cuidado del lugar que cualquier cartel en la recepción. El cliente no necesita saber el protocolo de lavado, pero nota si la funda del apoyacara está húmeda, si la manta huele a otra persona o si hay un pelo en la almohada. La limpieza de los textiles no es un detalle de mantenimiento: es la primera prueba de respeto que recibe quien se tumba. Esa prueba no se improvisa: se prepara antes de que la persona entre a la cabina y se revisa una vez más a la vista, con la luz encendi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textil es de contacto y qué decide la cas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ama textil de contacto al que toca la piel, la cara o las manos del cliente durante la sesión: la sábana de la camilla, la funda del apoyacara, la toalla que se usa para cubrir o secar, la manta si está en contacto directo y la funda del bolster si el cliente la roza. La regla de trabajo es simple: un juego de contacto por persona. No se estira, no se gira, no se reaprovecha entre dos clientes, aunque la sesión haya sido breve y la ropa parezca impecable. La lista de piezas que forman ese juego se escribe y se pega dentro del armario, para que quien cubra una guardia no tenga que adivinar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textil es de contacto y qué decide la cas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to —una manta decorativa que nunca toca la piel, un cojín del recibidor, una cortina— puede tener un programa propio que decide el establecimiento. Esa es capa C: no hay una norma nacional que fije cada cuánto se lava una cortina de una cabina de masaje. Pero hay un límite: si el textil decorativo toca la cara, las manos o la piel del cliente, o si la terapeuta lo usa para secarse, deja de ser decorativo y entra en la regla de un juego por persona. Ante la duda, se trata como contacto; sale más caro explicar una queja que lavar una man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textil es de contacto y qué decide la cas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esta lección y qué deja a la cas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fija la regla de un juego de contacto por persona y la separación entre limpio y sucio. Cuántos juegos se compran, cada cuánto se lava una manta decorativa y si se usan fundas desechables son decisiones configurables del establecimient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temperaturas ni tiempos inventados]]></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hay grados, minutos de lavado ni dosis de detergente en esta lección. El programa lo fijan la etiqueta del textil y las instrucciones del fabricante o del proveedor de lavandería; lo que se comprueba es el resultado: seco, sin olor y sin manc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textil es de contacto y qué decide la cas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olor]]></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pués de lavar, huele la pieza en la zona donde se acumula el aceite. Si conserva olor, no está limpia aunque se vea blanca. Vuelve a lavar o retírala del servic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o y sucio no se toc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opa usada se retira con cuidado: se dobla hacia adentro, sin sacudirla, y se deposita en una bolsa o en un cesto con bolsa. El CDC lo dice para la ropa contaminada y la razón sirve para cualquier sábana con aceite: sacudirla dispersa lo que se quiere sacar y lo reparte por el aire, la camilla y la ropa limpia. La bolsa no se deja en el suelo ni en la silla donde se va a sentar la siguiente persona; se cierra y se lleva al punto de lavado o al depósito de salida. El criterio es de sentido común y de oficio: lo que se sacude vuelve a caer sobre lo que se acaba de prepar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o y sucio no se toc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tro extremo es igual de importante. La ropa limpia se guarda cubierta, en un estante separado de la ropa sucia y lejos del suelo; el CDC recomienda mantener separadas las zonas de almacenamiento de ropa limpia y sucia. En un local pequeño eso se resuelve con dos cajas, dos repisas o dos bolsas de colores, pero no se resuelve «teniendo cuidado». Si la ropa limpia cae al suelo, va al sucio. Si se transporta junto a la bolsa de usada, se contamina. Si se guarda en el baño, absorbe humedad y olor. La separación tiene que verse a simple vis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o y sucio no se tocan]]></a:t>
            </a:r>
          </a:p>
        </p:txBody>
      </p:sp>
      <p:pic>
        <p:nvPicPr>
          <p:cNvPr id="3" name="" descr="De la camilla al armario sin cruzar la ropa">
            <a:hlinkClick r:id="rId3" tooltip="De la camilla al armario sin cruzar la rop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que separan lo sucio de lo limpio en un local pequeñ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2-textiles-entre-cliente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do: lo que sí se puede afirmar sin inven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avado de textiles de masaje no tiene una receta única. Lo que sí se puede afirmar es que el agua caliente ayuda a destruir microorganismos —el CDC lo dice con esas palabras— y que el programa concreto depende del textil, del detergente y del equipo de lavado. La etiqueta de la ropa y las instrucciones del fabricante o del proveedor de lavandería son las que fijan temperatura, ciclo y secado; esta lección no da grados ni minutos porque no serían propios ni verificables para cada caso. Lo que sí se puede comprobar es el resultado: ropa seca, sin olor a aceite, sin manchas y sin rigide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do: lo que sí se puede afirmar sin inven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rácticas marcan la diferencia. Primero, pretratar las manchas de aceite antes de lavar: el aceite que no se retira se vuelve olor con el tiempo. Segundo, no sobrecargar la máquina: la ropa apretada no se lava, se moja. Tercero, secar por completo antes de guardar; una sábana húmeda guardada desarrolla olor y manchas. Si la ropa se manda a una lavandería externa, el contrato o el acuerdo debe decir cómo se entrega, cómo se devuelve y qué se hace con una pieza que vuelve sucia; eso es una decisión del negocio, no una norma de esta lec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do: lo que sí se puede afirmar sin inven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 ropa de la camilla y la respuesta que evita cruces. Ninguna fila sustituye la etiqueta del textil ni el programa de lava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3038475"/>
                <a:gridCol w="2562225"/>
                <a:gridCol w="2514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ábana «solo se estiró» entre dos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el juego completo de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eite y las células no se v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limpia cayó al su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 al cesto de su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uelo no es una superficie lim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olsa de sucia está junto al estante lim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r las zonas y cerrar la bol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ercanía crea el cru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oalla huele a aceite después de la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 lavar o retir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olor indica residu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3038475"/>
                <a:gridCol w="2562225"/>
                <a:gridCol w="2514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juegos suficientes para 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rogramar o reducir la ag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usa la ropa de otr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uardar, reponer y reti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enta de juegos se hace con la agenda, no con la costumbre. Si un día hay cinco sesiones y cada una necesita sábana, funda de apoyacara y toalla, hacen falta al menos cinco juegos de contacto, más uno o dos de respaldo para una mancha, una caída al suelo o una sesión que se alarga. Esa cuenta es capa C: el establecimiento decide cuántos juegos compra, cada cuánto lava y si usa fundas desechables para el apoyacara. Lo que no es opcional es tener el juego completo antes de recibir a la persona; si no alcanza, se reprograma o se reduce la agenda, no se improvisa con la ropa de otra ses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uardar, reponer y reti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ieza se retira del servicio cuando la mancha no sale, cuando el borde se deshilacha, cuando el elástico ya no ajusta, cuando la tela se siente rígida o cuando conserva olor después de lavar. Retirarla a tiempo evita que el cliente la descubra. Conviene marcar los juegos por color o por número para saber cuál falta y cuál se está quedando viejo, y llevar un conteo simple al cerrar: cuántos juegos limpios quedan, cuántos están en lavado y cuántos se retiraron. Ese conteo es la diferencia entre una compra planeada y una carrera el sábado por la mañ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uardar, reponer y retirar]]></a:t>
            </a:r>
          </a:p>
        </p:txBody>
      </p:sp>
      <p:pic>
        <p:nvPicPr>
          <p:cNvPr id="3" name="" descr="Qué textil es de contacto y qué se hace con él">
            <a:hlinkClick r:id="rId3" tooltip="Qué textil es de contacto y qué se hace con él"/>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iezas de una cabina de masaj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2-textiles-entre-cliente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de una sábana y el de una que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juego de textiles parece un gasto pequeño hasta que se compara con lo que cuesta una queja. La clienta que nota olor a aceite no siempre reclama; muchas veces no vuelve, y la pérdida no aparece en la caja del día. En cambio, invertir en un juego más, en una bolsa para lo sucio y en un estante cerrado es una decisión visible que se puede enseñar al equipo y al cliente. La limpieza de la ropa es parte de la experiencia tanto como la presión, la música o la temperatura de la sala. Ese cálculo se hace con la agenda en la mano y no con la caja del mes, porque el costo de la ropa se reparte entre todas las sesio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de una sábana y el de una que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e el sistema funcione, el lavado tiene que caber en la agenda. Si el local lava por la noche, alguien tiene que tender o secar, y ese tiempo se resta de la operación; si se externaliza, hay que contar la recogida y la entrega. El curso 44 desarrolla la agenda con tiempos de limpieza y descanso; aquí basta con decir que la ropa no se lava sola ni aparece sola. El establecimiento decide el modelo, pero lo escribe, lo costea y lo revisa cuando cambia el número de sesiones por día. La logística de la ropa es una decisión de operación: se prueba durante una semana, se ajusta y se deja en el manual del loc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sto de una sábana y el de una queja · Procedimiento: cambiar la cama entre dos cliente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la sesión y avis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mina el contacto, explica que vas a preparar la camilla y deja a la persona en un espacio donde no vea la maniobra. La ropa sucia no se retira delante de quien acaba de salir si eso le hace sentir que estorbó.]]></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sto de una sábana y el de una queja · Procedimiento: cambiar la cama entre dos cliente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tira sin sacud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bla la sábana hacia adentro, sostén la funda del apoyacara lejos del cuerpo y no la sacudas. Si hay líquido visible, usa guantes para manipularla y sigue el criterio del curso 13 para residu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sto de una sábana y el de una queja · Procedimiento: cambiar la cama entre dos cliente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osita en la bol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eza va al cesto con bolsa, nunca al suelo, a la silla del cliente ni encima de la ropa limpia. Cierra la bolsa si está llena o si va a salir de la cabi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sto de una sábana y el de una queja · Procedimiento: cambiar la cama entre dos cliente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mpia la camil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e la secuencia de la lección 3 de este curso: retirar residuo, limpiar, secar y desinfectar según la etiqueta del producto. La ropa nueva no se coloca sobre una superficie húme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sto de una sábana y el de una queja · Procedimiento: cambiar la cama entre dos cliente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loca la ropa limpi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ávate las manos antes de tomar la ropa limpia. Extiende la sábana sin arrastrarla por el suelo, coloca la funda del apoyacara y revisa que no haya pelos ni humedad. La manta de contacto también es un juego nuev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sto de una sábana y el de una queja · Procedimiento: cambiar la cama entre dos cliente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y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 la bolsa, deja el cesto en su lugar, lávate las manos y anota si faltó un juego, si una pieza se retiró o si algo no alcanzó. Ese renglón alimenta la compra y la agend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sto de una sábana y el de una queja · Caso ficticio: la manta que acompañó a todo el dí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En un espacio de dos cabinas, una terapeuta usa la misma manta ligera para todas las personas porque «solo cubre las piernas». Un martes, una clienta nota que la manta huele a aceite y pide otra. La terapeuta la cambia, termina la sesión y al cerrar revisa el armario: hay tres sábanas limpias, dos fundas de apoyacara y una sola manta de repues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sto de una sábana y el de una queja · Caso ficticio: la manta que acompañó a todo el día · Paso 2 de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vio al revisar]]></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nta tocaba la piel de las piernas en cada sesión, así que era un textil de contacto, no un adorno. El estante de ropa limpia estaba junto a la bolsa de sucia y la manta se guardaba doblada encima de la sábana del día siguiente. No había un conteo de juegos ni un criterio para retirar una pieza con olor. Ninguna de esas decisiones era mala por separado; juntas explicaban la que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sto de una sábana y el de una queja · Caso ficticio: la manta que acompañó a todo el día · Paso 3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i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raron dos mantas más, se separó el estante de la bolsa de sucia y se estableció que la manta de contacto se cambia con cada persona. La pieza con olor se retiró. No se prometió nada sobre la piel de la clienta ni se interpretó el olor: se registró la queja, se ofreció una disculpa y se cambió el flujo de la ropa. La decisión no fue «tener más cuidado», sino contar los juegos y separar físicamente lo limpio de lo suc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de una sábana y el de una queja]]></a:t>
            </a:r>
          </a:p>
        </p:txBody>
      </p:sp>
      <p:pic>
        <p:nvPicPr>
          <p:cNvPr id="3" name="" descr="Lista de textiles antes de abrir">
            <a:hlinkClick r:id="rId3" tooltip="Lista de textiles antes de abri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se hacen con el armario abier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2-textiles-entre-clientes"/>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cudir la sábana en la cabina. Sacudir dispersa aceite, células y polvo sobre la camilla, el aire y la ropa limpia. Se dobla hacia adentro y se deposita sin agitarl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zgar la limpieza por la apariencia. Una sábana blanca puede haber absorbido aceite y sudor durante una hora. La regla no es «se ve limpia», sino «tocó a otra perso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lo limpio junto a lo sucio. La cercanía crea el cruce: una bolsa abierta, un estante compartido o una caja en el pasillo contaminan lo que se creía listo. La separación tiene que ser física y visibl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manta decorativa como cobertor de contacto. Si toca la piel, deja de ser decorativa y entra en la regla de un juego por persona. El programa de lavado de una cortina no sirve para una manta que roza las piern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extil tocó piel, cara, manos o aceite, es de contacto: se cambia entre clientes, aunque la sesión haya sido brev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extil limpio cayó al suelo, se transportó junto a la bolsa de sucia o quedó destapado en un área sucia, va al cesto de sucia.]]></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za conserva olor, mancha o rigidez después de lavar, se vuelve a lavar o se retira del servicio; no se guarda «para las sesiones de pris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y juegos suficientes para la agenda del día, se reprograma o se reduce la agenda; no se reutiliza ropa de otra person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extil es decorativo y nunca toca piel, su frecuencia de lavado la decide el establecimiento y se escribe; si toca piel, manda la regla de contac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escala a quien administra el establecimiento cuando el armario no alcanza para la agenda, cuando la lavandería externa devuelve piezas sucias o húmedas, cuando una pieza con sangre u otro líquido visible requiere un manejo especial, o cuando un cliente refiere olor, irritación o una reacción después de la ses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l primer caso se ajusta la agenda; en el segundo se revisa el acuerdo con el proveedor; en el tercero se aplica el criterio de residuos y protección del curso 13, con guantes y bolsa separada. Si hay una reacción en la piel, se registra qué textil y qué detergente se usaron, se conserva la información y se orienta a valoración con un profesional de la salud si persiste o se extiende.]]></a:t>
            </a:r>
          </a:p>
        </p:txBody>
      </p:sp>
      <p:sp>
        <p:nvSpPr>
          <p:cNvPr id="10"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iagnostica reacciones ni decide tratamientos, y no sustituye la normativa local sobre residuos o lavanderí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rmina una sesión y la terapeuta estira la sábana para que «se vea limpia». ¿Qué fal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si no hay mancha visible, se puede usa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ar el juego de contacto: la sábana tocó piel y aceit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acudirla bien y volver a extenderl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nerle un poco de gel y dejarla sec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textiles es de contacto y se cambia entre cliente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ortina de la cabin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manta decorativa que nunca toca la piel.]]></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unda del apoyacar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jín del recibido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textil limpio cae al suelo, basta sacudirlo antes de usarl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opa sucia se retira sin sacudir y se deposita en una bols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extil con su decis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ábana de la camill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unda del apoyaca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nta que toca piern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oalla que secó la car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nta decorativa sin contact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juego por perso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juego por perso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juego por person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grama de la cas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 juego por perso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opa sucia se retira sin ___ y se guarda en una ___; la ropa limpia se almacena ___ y separada de la suci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ieza o decis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cambia entre cliente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decide el establecimient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tira del servic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ábana de la camill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unda del apoyacar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oalla que tocó la pie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nta que tocó las piern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recuencia de lavado de cortin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so de fundas desechable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Sábana con mancha que no sal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Toalla con elástico rot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ropa limpia se contamin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tiro la sábana doblándola hacia adentro, sin sacudirl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deposito en la bolsa de ropa suci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aco la sábana limpia y la dejo sobre la silla mientras limpio la camill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loco la ropa limpia y reviso que no toque el suel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ierro la bolsa y me lavo las man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2-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2-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2-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2-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42-r01-oa02-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42-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42-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42-r01-oa02-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lasificas un textil como de contacto o decorativo, sabes cómo retirarlo sin dispersar y distingues lo que decide el establecimiento de lo que no se negoci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textiles y el flujo de cinco pasos; después cuenta los juegos de tu camilla y revisa dónde está la bolsa de su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re el armario de tu espacio o imagina el de un local que conozcas. Cuenta los juegos completos de contacto y calcula cuántas sesiones tienes en un día normal. Escribe qué pasa hoy cuando se acaban: ¿se reprograma, se lava de urgencia o se estira la sábana? Esa respuesta es tu política real, aunque no esté escrita.]]></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textiles sin cruc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il de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que toca piel, cara o manos durante l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de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juego completo por persona, aunque la sesión sea bre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pa su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obla hacia adentro, no se sacude y va a la bol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pa lim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bierta, separada de la sucia y lejos del su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y proveedor; seca, sin olor y sin man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textiles sin cruc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42-r01-oa02-textiles-entre-clientes"/>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textiles y camill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extil se cambia entre client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textiles y camill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do el que toca piel, cara, manos o aceite: sábana, funda del apoyacara, toalla, manta de contacto y funda del bolster si se roza. Un juego completo por person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textiles y camill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tira la ropa suci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textiles y camill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blándola hacia adentro, sin sacudirla y sosteniéndola lejos del cuerpo. Se deposita en una bolsa o cesto con bolsa, nunca en el suelo ni en la silla del client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textiles y camill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se guarda la ropa limpi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textiles y camill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bierta, en un estante separado de la ropa sucia y lejos del suelo. Si cae al suelo o se transporta junto a lo sucio, deja de ser limpi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textiles y camill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emperatura y cuánto tiempo se lav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textiles y camill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hay una cifra única en esta lección. La etiqueta del textil y las instrucciones del fabricante o del proveedor fijan el programa; lo comprobable es que quede seca, sin olor y sin manch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textiles y camill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retira una piez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textiles y camill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mancha no sale, el borde se deshilacha, el elástico no ajusta, la tela queda rígida o conserva olor después de lavar. Se retira antes de que el cliente la descubr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ábana y la funda del apoyacara son lo primero que toca el cliente y lo último que recuerda. La regla que ordena todo es simple: si el textil tocó piel, cara, manos o aceite, es de contacto y se cambia completo entre una persona y otra; si es decorativo y nunca toca piel, el establecimiento decide su frecuencia y lo escrib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opa sucia se retira sin sacudir, va a una bolsa y nunca se apoya en el suelo o en la silla del cliente. La limpia se guarda cubierta, separada y seca. El lavado sigue la etiqueta del textil y las instrucciones del fabricante o del proveedor; esta lección no inventa temperaturas ni minutos.]]></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los juegos, separar las zonas y retirar las piezas gastadas es lo que convierte una intención en una camilla list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DC-ROPA · CDC, «G. Laundry and Bedding», guía de control de infecciones en el entorno · https://www.cdc.gov/infection-control/hcp/environmental-control/laundry-bedding.html · consulta: 2026-10-26 · alcance: Alcance internacional, referencia técnica de Estados Unidos. Capa A: el agua caliente ayuda a destruir microorganismos y la ropa limpia se guarda en un lugar limpio. No fija un programa para masoterapia ni es norma mexican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DC-LINO · CDC, «Appendix D - Linen and laundry management» · https://www.cdc.gov/healthcare-associated-infections/hcp/cleaning-global/appendix-d.html · consulta: 2026-10-26 · alcance: Alcance internacional, guía para entornos de atención. Capa A: manejo de ropa sucia sin sacudir y separación entre zonas de ropa sucia y limpia. Se usa el criterio, no las cifras de temperatura que la guía menciona para hospital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DC-SUPERFICIES · CDC, «When and How to Clean and Disinfect a Facility» · https://www.cdc.gov/hygiene/about/when-and-how-to-clean-and-disinfect-a-facility.html · consulta: 2026-10-26 · alcance: Alcance internacional, referencia técnica. Capa A: limpiar antes de desinfectar y seguir las instrucciones del fabricante. Se usa como criterio de secuencia y de etiqueta, no como norma mexican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42 · Nota editorial: programa de lavado y número de juegos sin fuente normativa · consulta: 2026-10-26 · alcance: Alcance editorial, no jurídico ni técnico. Documenta que temperaturas, tiempos y número de juegos son decisiones configurables del establecimiento, apoyadas en la etiqueta del textil y en el proveedor de lavanderí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2-textiles-entre-clientes"/>
              </a:rPr>
              <a:t><![CDATA[Textiles entre clientes: la sábana también es el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de higiene y operación aplicada al masaje de bienestar; no enseña maniobras, no diagnostica y no habilita para ejercer. No afirma temperaturas ni tiempos de lavado propios: remite a la etiqueta del textil y al proveedor. El número de juegos, la frecuencia de lavado y el uso de desechables son configurables por cada establecimien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2026-10-26T11:57:11Z</dcterms:created>
  <dcterms:modified xsi:type="dcterms:W3CDTF">2026-10-26T11:57:11Z</dcterms:modified>
  <dc:title>Textiles entre clientes: la sábana también es el servicio</dc:title>
  <dc:description>Presentación editable del OA «Textiles entre clientes: la sábana también es el servicio». Enlace: https://saludyestetica.lumbre.lat/object/sye-c42-r01-oa02-textiles-entre-clientes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