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8-describir-el-servicio-sin-cur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cribir el servicio sin prometer curacione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omesa empieza en el anunci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omesas que hay que retirar»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omesas que hay que retirar»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omesas que hay que retirar»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scribir lo que sí se hac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romesa a la descripción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reescribir un anuncio sin perder lo que sí of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escribir sin perder atractiv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stimonios, credenciales y prueba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romesas y su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anuncia, lo que promete de más y lo que sí se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ar antes de public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 anun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úne todas la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revises sólo el anuncio principal: incluye redes, menú, respuestas automáticas, WhatsApp y tarjetas. Una promesa puede estar escondida en un mensaje de bienven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 anun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arca el tipo de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lasifica cada frase: diagnóstico, curación, cambio estructural, garantía, miedo o precio engañoso. Nombrar el problema es el primer paso para qu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 anun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qué la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hay una fuente, una experiencia verificable o una descripción honesta detrás, la frase no se publica. «Siempre funciona» no se sostiene con anécd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 anun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escribe con verbo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stituye el resultado por lo que se hace y lo que se puede notar: zona, presión, duración, ambiente y alivio pasajero. Añade el límite en la misma frase o en l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 anun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ñade la información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incluye, cuánto dura, cuánto cuesta, cómo se reserva, qué datos se piden y a quién no está dirigido el servicio. La claridad también es parte de la hones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 anun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publica y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lee el texto y busca promesas que se hayan colado. Guarda la versión publicada y la fecha; si hay un error, corrígelo en el mismo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de «Zen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Zen Total» es un estudio de masajes inventado para este ejercicio. Su anuncio decía: «Masaje descontracturante profundo: elimina contracturas, acaba con los nudos y te recoloca la columna. Garantía de resultados». Recibía personas que llegaban pidiendo un diagnóstico y se iban molestas porque el dolor se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de «Zen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re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quipo separa las promesas: diagnóstico («contracturas»), estructura («recoloca la columna») y garantía («resultados»). Reescribe: «Sesión de masaje de bienestar de 60 minutos, con presión firme y ritmo lento en espalda y hombros. Puede ayudarte a sentirte más cómodo; el alivio suele ser temporal. No diagnostica ni sustituye un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de «Zen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nuevo anuncio es más largo, pero se puede cumplir. Las reservas bajan un poco y aumentan las personas que llegan sabiendo qué esperar. La decisión no fue esconder el límite: fue ponerlo en el mismo lugar donde antes estaba la promesa, para que la elección fuera info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leen en voz alta con el anunci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asaje de bienestar con presión firme; puede ayudarte a sentirte más cómodo y el alivio suele ser tem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dice qué se hace y qué se puede esperar, sin diagnóstico ni garantía. Las otras tres prometen resultados que el masaje de bienestar no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idencia describe alivio leve y de corto plazo; un servicio de bienestar no trata lesiones ni corrige la postura de forma perman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8-describir-el-servicio-sin-cura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tirarlo y explicar que no se pueden garantizar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ún servicio de bienestar puede garantizar resultados. La frase se retira y se sustituye por una descripción verificable de lo que se of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chrane concluye que hay muy poca confianza en que el masaje sea un tratamiento eficaz para dolor lumbar; una garantía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8-describir-el-servicio-sin-cur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ertificado acredita una evaluación de habilidades; no es una licencia automática ni una autorización sanitaria. Se nombra con su alcance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tándar EC0123 sirve como referente para evaluar y certificar la aplicación de masaje holístico; no implica obligatoriedad ni habilitación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8-describir-el-servicio-sin-cur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stimonio describe una experiencia; no es prueba de eficacia ni autoriza a prometer lo mismo a todos. Se usa sin datos de salud y sin exag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a no admite testimonios inventados ni fotos de antes y después como prueba d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8-describir-el-servicio-sin-cur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ctamos tu contractura» → Promete un diagnóstico que no se ha valo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rar tu lesión» → Promete un resultado clínico que no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loca tus vértebras» → Afirma un cambio estructural que el masaje no pro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ultados asegurados» → Promete una garantía im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 no vienes, empeorarás» → Usa el miedo para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rase promete algo distinto; todas se retiran o se reescriben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8-describir-el-servicio-sin-cur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 promete · alcance ·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scripción incluye el límite; la credencial no se infla; el testimonio respeta la privacidad y no se convierte en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rechos del consumidor a la información y a elegir, y reglas de la casa sobre testimonios y creden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8-describir-el-servicio-sin-cur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sión de 60 minutos con presión firme en espalda y hombros» → Se pue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uede ayudarte a descansar; el alivio suele ser temporal» → Se pue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 sustituye una valoración médica» → Se pue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imina contracturas en una sesión» → Se re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asaje profundo que suelta todo» → Se re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Garantía de resultados» → Se eli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coloca tus vértebras» → Se eli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i no vienes, tu dolor empeorará» → Se eli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scripción verificable se publica; la promesa exagerada se reescribe o se retira según lo que a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8-describir-el-servicio-sin-cura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competencia promete resultados, copio la misma frase para no perder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copia una promesa que no se puede sostener. Que la competencia lo haga no la vuelve verdadera ni segura; la decisión correcta es describir sin prometer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y protege el derecho a la información y a elegir; una promesa falsa no se justifica por im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8-describir-el-servicio-sin-cur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Busca un anuncio de masajes que puedas leer hoy. Subraya cada promesa de diagnóstico, curación, estructura o garantía y escribe una versión honesta de la misma frase. Si el anuncio no promete nada de eso, explica qué lo hace creí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escribir sin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escribir sin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romesas que hay que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agnóstica («sabemos qué tienes»), curativa («curar el dolor»), estructural («recolocar vértebras», «romper adherencias») y de garantía («resultados asegu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scribe un masaje sin prometer c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qué es, para quién, qué incluye, cuánto dura y qué no promete. Se usan verbos observables: presión, zona, ritmo, descanso, alivio pasaj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decir de un certificado de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acredita una evaluación de habilidades, como el estándar EC0123 para masaje holístico. No es una licencia automática ni una autorización san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glas se aplican a los testimon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entimiento, sin datos de salud identificables, sin inventarlos y sin presentarlos como prueba de eficacia. Describen una experiencia, no un resultado garant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formación práctica debe estar antes de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incluye, cuánto dura, cuánto cuesta, cómo se reserva, qué datos se piden y a quién no está dirigido el servicio. El precio y las condiciones deben respe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8-describir-el-servicio-sin-cur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408" r:id="rId1"/>
    <p:sldLayoutId id="2482032409" r:id="rId2"/>
    <p:sldLayoutId id="2482032410" r:id="rId3"/>
    <p:sldLayoutId id="24820324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a1a47be6ed1d0b457b35b4418c7888195a69076d112221e1.jpg"/>
  <Relationship Id="rId3" Type="http://schemas.openxmlformats.org/officeDocument/2006/relationships/hyperlink" Target="https://saludyestetica.lumbre.lat/object/sye-c36-r01-oa08-describir-el-servicio-sin-cur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6-r01-oa08-describir-el-servicio-sin-curar" TargetMode="External"/>
  <Relationship Id="rId4" Type="http://schemas.openxmlformats.org/officeDocument/2006/relationships/hyperlink" Target="https://saludyestetica.lumbre.lat/object/sye-c36-r01-oa08-describir-el-servicio-sin-curar"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36-r01-oa08-describir-el-servicio-sin-curar" TargetMode="External"/>
  <Relationship Id="rId4" Type="http://schemas.openxmlformats.org/officeDocument/2006/relationships/hyperlink" Target="https://saludyestetica.lumbre.lat/object/sye-c36-r01-oa08-describir-el-servicio-sin-curar"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36-r01-oa08-describir-el-servicio-sin-curar" TargetMode="External"/>
  <Relationship Id="rId4" Type="http://schemas.openxmlformats.org/officeDocument/2006/relationships/hyperlink" Target="https://saludyestetica.lumbre.lat/object/sye-c36-r01-oa08-describir-el-servicio-sin-curar"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hyperlink" Target="https://saludyestetica.lumbre.lat/object/sye-c36-r01-oa08-describir-el-servicio-sin-curar"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8-describir-el-servicio-sin-curar"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crib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met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ra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6-r01-oa08-describir-el-servicio-sin-cur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ir la descripción comercial de un masaje para que informe qué se ofrece, a quién se dirige y qué no promete, sin diagnóstico, sin promesas de curación y sin garantías que el servicio no puede sostene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curso central: por qué el anuncio crea expectativas, qué frases prometen de más, cómo reescribirlas con verbos observables y qué papel tienen testimonios, credenciales y precios en la comunicación hones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publicidad · consumidor · lenguaje · negoc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ribir el servicio sin prometer cur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cursaron seguridad y fundamentos técnicos (c33 y c34) y ofrecen o van a ofrecer servicios de masaje. Formación educativa y de comunicación: no habilita para ejercer, no sustituye asesoría jurídica y no convierte una promesa en un hech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ribir el servicio sin prometer cur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uncio está listo para publicarse: «Masaje descontracturante profundo: elimina contracturas, acaba con los nudos y te recoloca la columna en una sola sesión. Garantía de resultados». La persona que lo lee llega esperando un diagnóstico y una reparación; la que lo escribe sabe que hará un masaje de bienestar con presión firme. Esa distancia entre lo prometido y lo ofrecido es el problema. Esta lección no trata de escribir un anuncio aburrido, sino de escribir uno que se pueda sostener: que diga qué se hace, para quién, cuánto dura, qué se puede notar y qué no se prome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mesa empieza en el anun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camilla, la persona ya recibió una promesa. El anuncio, el menú, la publicación de redes y el mensaje de WhatsApp son parte del servicio: crean la expectativa con la que alguien reserva y paga. Si el texto dice «elimina contracturas», la persona no llega a descansar; llega a que le quiten algo. Esa diferencia cambia la conversación, la percepción del resultado y el derecho a reclamar si lo ofrecido no coincide con lo vivido. Un anuncio no es un adorno: es la primera explicación del servicio y, muchas veces, la que más se recuer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mesa empieza en el anun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del consumidor protege el derecho a la información y a elegir. En México, la Procuraduría Federal del Consumidor resume esos derechos como «Derecho a la información» y «Derecho a elegir», y recuerda que todo proveedor está obligado a informar y respetar precios, tarifas, garantías, cantidades, calidades y medidas. Un anuncio de masaje no es una excepción: lo que promete debe poder explicarse y sostenerse en la sesión. Esto no significa que cada frase necesite una cita académica; significa que no debe afirmar lo que no se puede cumpl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omesas que hay que retir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omesa es diagnóstica: «sabemos qué contractura tienes» o «detectamos tu punto gatillo». El masajista de bienestar describe lo que palpa, no confirma una causa. La segunda es curativa: «curar el dolor», «eliminar la lesión». Un masaje puede dar alivio pasajero; no trata una lesión. La tercera es estructural: «recolocar vértebras», «romper adherencias», «deshacer nudos». El masaje aplica fuerzas sobre tejidos blandos; no recoloca huesos ni separa planos. La cuarta es la garantía: «resultados asegurados», «funciona siempre». Ningún servicio de bienestar puede promete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omesas que hay que retir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promesas que no se ven a primera vista. El miedo («si no vienes, empeora»), la urgencia falsa («sólo hoy») y las fotos de antes y después usadas como prueba empujan a decidir sin información. No son pruebas de eficacia y pueden ser prácticas coercitivas. La comunicación honesta no necesita asustar para vender: describe con precisión y deja que la persona elija con datos. Una promesa de miedo también puede ser contraproducente: quien se siente presionado reserva una vez y no vuelve, o llega con una expectativa que ninguna sesión puede satisfac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omesas que hay que retir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detectar y reescribir promesas comerciales en servicios de masaje. No es asesoría jurídica, no enseña maniobras y no habilita para ejercer. Las normas de publicidad y consumo deben verificarse en la jurisdicción correspondiente.]]></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frases que no se publica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iminar contracturas», «curar el dolor», «recolocar vértebras» y «garantía de resultados» prometen diagnóstico, curación, cambio estructural o una garantía que el servicio no puede sostener. Se retiran o se reescrib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omesas que hay que retir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camil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rase del anuncio no se la dirías a la persona cara a cara durante la sesión, no la publiques. El anuncio debe poder explicarse con las mismas palabras que usas en la entrevis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scribir lo que sí se hac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scripción honesta responde cuatro preguntas: qué es, para quién es, qué incluye y qué no. «Sesión de masaje de bienestar de sesenta minutos, con presión firme y ritmo lento, en espalda y hombros» dice más que «masaje profundo liberador». Se puede mencionar el ambiente, la cobertura, la posibilidad de elegir presión y la duración. También se puede decir qué se busca: descanso, comodidad, alivio pasajero de la sensación de carga. La descripción puede ser cálida y concreta sin recurrir a una palabra clínica; de hecho, la concreción suele sonar más profesion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scribir lo que sí se hac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usa la palabra «descontracturante», conviene aclarar que es un nombre comercial y no un diagnóstico. «Nuestro masaje descontracturante es una sesión de presión firme; no diagnostica contracturas ni las elimina» es una frase que conserva el término y retira la promesa. Lo mismo vale para «relajante», «deportivo» o «profundo»: son etiquetas de servicio, no resultados garantizados. Esa aclaración se puede poner en el menú, en la página de reservas o en la conversación previa; lo importante es que la persona la reciba antes de pag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scribir lo que sí se hace]]></a:t>
            </a:r>
          </a:p>
        </p:txBody>
      </p:sp>
      <p:pic>
        <p:nvPicPr>
          <p:cNvPr id="3" name="" descr="De la promesa a la descripción honesta">
            <a:hlinkClick r:id="rId3" tooltip="De la promesa a la descripción honest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reescribir un anuncio sin perder lo que sí ofrec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8-describir-el-servicio-sin-curar"/>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scribir sin perder atractiv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nestidad no obliga a sonar frío. Un anuncio concreto puede ser más atractivo que uno grandilocuente: «una hora de presión firme en espalda y hombros, luz baja, sin prisa, con una manta que puedes ajustar». La especificidad transmite cuidado y permite que la persona se imagine la experiencia. En cambio, «resultados milagrosos» atrae a quien busca otra cosa y produce decepción cuando el cuerpo sigue doliendo. La promesa grande atrae una expectativa que el servicio no puede cumplir; la promesa concreta atrae a quien valora lo que sí reci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scribir sin perder atractiv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structura útil es: qué es, para quién, qué incluye, qué no incluye, cuánto dura, cuánto cuesta y cómo reservar. Añadir una línea de límites —«no sustituye una valoración médica ni un tratamiento de fisioterapia»— no espanta a quien busca bienestar; filtra a quien necesita otra atención. También conviene revisar el lenguaje: si una frase no se la dirías a la persona en la camilla, probablemente no debería estar en el anuncio. Ese filtro también protege al equipo: menos personas llegan esperando un tratamiento que nadie ofreci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scribir sin perder atract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s ficticios de anuncios y su reescritura. No son testimonios ni describen un establecimiento real; sirven para practicar la sustitución de promesas por descripci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133600"/>
                <a:gridCol w="2209800"/>
                <a:gridCol w="3771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que se anu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omete de m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escritura hon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 contracturas en una so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 curar un diagnóstico que no se ha valo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je con presión firme para aliviar la sensación de carga; el alivio suele ser tem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 con los nudos y las adh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mbio estructural que no se puede demo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sobre zonas tensas y sensibles, con presión que tú contro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133600"/>
                <a:gridCol w="2209800"/>
                <a:gridCol w="3771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que se anu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omete de m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escritura hon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recoloca la columna y corrige tu pos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cto clínico y un resultado perma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je de bienestar de espalda y hombros; no corrige la postura ni sustituye un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 de resultados desde la primer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garantía que ningún servicio puede sos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chas personas salen más cómodas; no podemos garantizar resul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133600"/>
                <a:gridCol w="2209800"/>
                <a:gridCol w="3771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que se anu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omete de m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escritura hon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je terapéutico para curar tu l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ratamiento clínico que el servicio no of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je de bienestar que puede acompañar un plan de fisioterapia; no trata l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credenciales y prueb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estimonio puede mostrar cómo se vive el servicio, pero no prueba que el masaje cure. Se usa con consentimiento, sin datos de salud identificables y sin editar la frase hasta convertirla en una promesa. Inventar testimonios o usar fotos de antes y después como evidencia son prácticas que destruyen la confianza y pueden tener consecuencias legales. Si no hay testimonios, se puede describir el proceso y el ambiente sin fingir voces ajenas. Si se usa una foto del espacio, se muestra el espacio; si se usa una frase de una persona, se identifica como su experiencia y se evita el tono de testimonio publicitar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credenciales y prueb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redenciales se nombran con exactitud. El estándar de competencia EC0123 existe y sirve como referente para evaluar y certificar la aplicación de masaje holístico, pero un certificado de competencia no es una licencia automática para ejercer ni una autorización sanitaria. Decir «certificado en masaje holístico» es distinto de «licencia oficial». Si no puedes explicar qué acredita tu documento, no lo uses como argumento de venta. La credencial correcta se explica en una frase: qué estudiaste, qué evaluó el certificado y qué no autoriz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credenciales y pruebas]]></a:t>
            </a:r>
          </a:p>
        </p:txBody>
      </p:sp>
      <p:pic>
        <p:nvPicPr>
          <p:cNvPr id="3" name="" descr="Cuatro promesas y su reescritura">
            <a:hlinkClick r:id="rId3" tooltip="Cuatro promesas y su reescritur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anuncia, lo que promete de más y lo que sí se puede dec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8-describir-el-servicio-sin-curar"/>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antes de publ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ublicar, conviene pasar el anuncio por una lista breve: ¿alguna frase promete diagnóstico, curación, cambio estructural o garantía?, ¿qué evidencia la sostiene?, ¿el precio y lo que incluye están claros?, ¿se piden datos personales con un aviso de privacidad?, ¿la persona puede elegir y detenerse? Si una respuesta falla, se corrige antes de subir el texto, no después de una queja. La lista se puede aplicar en cinco minutos y evita el costo de rehacer el material, pedir disculpas o corregir una promesa que ya circuló en una captura de pantal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antes de publ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no termina con la publicación. Guarda una copia de cada versión, corrige los errores en el mismo canal y responde a quien pregunte. Las reglas de publicidad y de consumo cambian y varían por estado y municipio; esta lección no es asesoría jurídica. Si hay duda sobre una afirmación o sobre un permiso, se consulta con quien pueda revisarlo y se escribe «pendiente de revisión» en lugar de improvisar. Esa prudencia no es debilidad comercial: es la forma de que el anuncio siga siendo cierto cuando cambien las reglas o cuando alguien lo lea con más cuid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antes de publicar · Procedimiento: reescribir un anunci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úne todas las fras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vises sólo el anuncio principal: incluye redes, menú, respuestas automáticas, WhatsApp y tarjetas. Una promesa puede estar escondida en un mensaje de bienveni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antes de publicar · Procedimiento: reescribir un anunci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el tipo de prome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 cada frase: diagnóstico, curación, cambio estructural, garantía, miedo o precio engañoso. Nombrar el problema es el primer paso para quitar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antes de publicar · Procedimiento: reescribir un anunci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qué la sostien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una fuente, una experiencia verificable o una descripción honesta detrás, la frase no se publica. «Siempre funciona» no se sostiene con anécdot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antes de publicar · Procedimiento: reescribir un anunci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escribe con verbo observ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ye el resultado por lo que se hace y lo que se puede notar: zona, presión, duración, ambiente y alivio pasajero. Añade el límite en la misma frase o en la sigu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antes de publicar · Procedimiento: reescribir un anunci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ñade la información práct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incluye, cuánto dura, cuánto cuesta, cómo se reserva, qué datos se piden y a quién no está dirigido el servicio. La claridad también es parte de la honestid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antes de publicar · Procedimiento: reescribir un anunci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publica y guar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lee el texto y busca promesas que se hayan colado. Guarda la versión publicada y la fecha; si hay un error, corrígelo en el mismo can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antes de publicar · Caso ficticio: el anuncio de «Zen Total»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Zen Total» es un estudio de masajes inventado para este ejercicio. Su anuncio decía: «Masaje descontracturante profundo: elimina contracturas, acaba con los nudos y te recoloca la columna. Garantía de resultados». Recibía personas que llegaban pidiendo un diagnóstico y se iban molestas porque el dolor seguí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antes de publicar · Caso ficticio: el anuncio de «Zen Total»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reescrib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po separa las promesas: diagnóstico («contracturas»), estructura («recoloca la columna») y garantía («resultados»). Reescribe: «Sesión de masaje de bienestar de 60 minutos, con presión firme y ritmo lento en espalda y hombros. Puede ayudarte a sentirte más cómodo; el alivio suele ser temporal. No diagnostica ni sustituye una valor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antes de publicar · Caso ficticio: el anuncio de «Zen Total»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uevo anuncio es más largo, pero se puede cumplir. Las reservas bajan un poco y aumentan las personas que llegan sabiendo qué esperar. La decisión no fue esconder el límite: fue ponerlo en el mismo lugar donde antes estaba la promesa, para que la elección fuera inform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antes de publicar]]></a:t>
            </a:r>
          </a:p>
        </p:txBody>
      </p:sp>
      <p:pic>
        <p:nvPicPr>
          <p:cNvPr id="3" name="" descr="Seis comprobaciones antes de publicar">
            <a:hlinkClick r:id="rId3" tooltip="Seis comprobaciones antes de public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leen en voz alta con el anuncio dela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8-describir-el-servicio-sin-curar"/>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curar», «eliminar» o «corregir» como promesa central. Son verbos de resultado clínico o estructural que el masaje de bienestar no puede sostener. Atraen a quien busca tratamiento y producen decepción. Se sustituyen por lo que se hace y por el alivio posible, siempre acotad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ar testimonios o usar antes y después como prueba. Un testimonio inventado es publicidad falsa y una foto de antes y después no demuestra eficacia. Se usan testimonios reales con consentimiento, sin datos de salud, y se explican como experiencias, no como resultados garantizad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ar un certificado como licencia o aval oficial. Un certificado de competencia acredita una evaluación; no es una licencia automática ni una autorización sanitaria. Nombrarlo con exactitud evita prometer una habilitación que no existe.]]></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onder límites y precio en letra chica. La información clara es un derecho del consumidor. Un precio que cambia al llegar o un límite que aparece después de pagar rompe la confianza y puede ser una práctica sancionable. Se informa antes de reserv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frase promete diagnóstico, curación, cambio estructural o garantía, se retira o se reescribe antes de public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evidencia o descripción verificable detrás de una afirmación, no se publica, aunque la competencia la use.]]></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usa un testimonio, se pide consentimiento, se evitan datos de salud identificables y no se presenta como prueba de eficaci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menciona una credencial, se usa su nombre exacto y su alcance; no se dice «licencia» ni «aval oficial» si no lo 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uda legal o normativa, se consulta y se deja constancia de la revisión pendiente; no se improvisa una obligación ni una prohibi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ersona presenta una queja por publicidad o por un cobro que no corresponde, se escucha, se registra y se orienta a la Procuraduría Federal del Consumidor o a la autoridad competente.]]></a:t>
            </a:r>
          </a:p>
        </p:txBody>
      </p:sp>
      <p:sp>
        <p:nvSpPr>
          <p:cNvPr id="11" name=""/>
          <p:cNvSpPr txBox="1"/>
          <p:nvPr/>
        </p:nvSpPr>
        <p:spPr>
          <a:xfrm>
            <a:off x="685800" y="25622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anuncio incluye afirmaciones de salud, permisos o credenciales, se detiene la publicación hasta tener una revisión jurídica y, cuando corresponda, sanitaria. Esta lección no es asesoría legal ni sanitaria: las reglas varían por estado y municipio, y deben verificarse en el portal oficial correspondien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áctica manual requiere supervisión presencial; este curso no la sustituy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describe el servicio sin prometer cura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mina tu contractura en una sesión».]]></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saje de bienestar con presión firme; puede ayudarte a sentirte más cómodo y el alivio suele ser temporal».]]></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loca tu columna y corrige tu postur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arantía de resultados desde la primera vez».]]></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nuncio dice «garantía de resultados». ¿Qué correspond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o si la competencia también lo us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irarlo y explicar que no se pueden garantizar resultado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mplirlo ofreciendo sesiones gratis hasta que funcion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lo por «casi garantiza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ertificado de competencia es una licencia automática para ejer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estimonio con consentimiento puede usarse, pero no convierte una promesa en ver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ase con el problema que 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tectamos tu contractu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rar tu les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oloca tus vértebr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ultados asegurado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 no vienes, empeorará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mete un resultado clínico que no correspond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firma un cambio estructural que el masaje no produc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mete una garantía imposibl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a el miedo para vende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mete un diagnóstico que no se ha valor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anuncio honesto dice qué se hace, para quién y qué ___. Una credencial se nombra con su ___ real, y un testimonio se usa con ___ y sin datos de salu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corresponde hacer con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public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escrib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limi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sión de 60 minutos con presión firme en espalda y hombr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ede ayudarte a descansar; el alivio suele ser temporal»]]></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sustituye una valoración médic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imina contracturas en una ses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saje profundo que suelta to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Garantía de resultad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coloca tus vértebra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i no vienes, tu dolor empeorará»]]></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úno el anuncio, las redes y los mensajes automátic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rco las frases que prometen diagnóstico, curación o garantí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competencia promete resultados, copio la misma frase para no perder cliente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escribo con lo que se hace y añado el límite del servici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Otra persona revisa el texto y guardo la versión publica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6-r01-oa08-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6-r01-oa0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6-r01-oa0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6-r01-oa08-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etectas las cuatro promesas que hay que retirar, reescribes una frase con verbos observables y distingues una credencial de una licenci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reescritura y la lista de comprobaciones; vuelve a redactar un anuncio breve con qué es, para quién, qué incluye y qué no prome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 un anuncio de masajes que puedas leer hoy. Subraya cada promesa de diagnóstico, curación, estructura o garantía y escribe una versión honesta de la misma frase. Si el anuncio no promete nada de eso, explica qué lo hace creíble.]]></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scribir sin prometer de m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diagnós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 una causa que no se ha valo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cur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 un resultado clínico que no cor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estruc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 un cambio que el masaje no produ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d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nombra con su alcance; no es licencia automá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escritura hon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bo observable, zona, duración y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scribir sin prometer de má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6-r01-oa08-describir-el-servicio-sin-curar"/>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visar un anunc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romesas que hay que retir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visar un anunci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agnóstica («sabemos qué tienes»), curativa («curar el dolor»), estructural («recolocar vértebras», «romper adherencias») y de garantía («resultados asegurad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visar un anunc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scribe un masaje sin prometer cur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visar un anunci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qué es, para quién, qué incluye, cuánto dura y qué no promete. Se usan verbos observables: presión, zona, ritmo, descanso, alivio pasajer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visar un anunc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decir de un certificado de competen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visar un anunci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acredita una evaluación de habilidades, como el estándar EC0123 para masaje holístico. No es una licencia automática ni una autorización sanitar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visar un anunc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glas se aplican a los testimoni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visar un anunci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entimiento, sin datos de salud identificables, sin inventarlos y sin presentarlos como prueba de eficacia. Describen una experiencia, no un resultado garantiz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visar un anunc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formación práctica debe estar antes de reserv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visar un anunci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incluye, cuánto dura, cuánto cuesta, cómo se reserva, qué datos se piden y a quién no está dirigido el servicio. El precio y las condiciones deben respetars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uncio de masaje no necesita prometer una curación para vender. Necesita decir qué se hace, para quién, cuánto dura, qué incluye y qué no promete. Las promesas de diagnóstico, curación, cambio estructural y garantía se retiran o se reescriben; los testimonios se usan con consentimiento y las credenciales se nombran con su alcance real. La coherencia entre anuncio, conversación y sesión es la mejor prueba de honestidad y la única que depende de ti. Escribir sin prometer de más no resta atractivo: filtra, protege y construye confianz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DERECHOS · PROFECO, derechos básicos de las personas consumidoras · https://www.gob.mx/profeco/documentos/derechos-basicos-del-consumidor?state=published · consulta: 2026-10-26 · alcance: Página federal de la Procuraduría Federal del Consumidor. Enumera los derechos a la información, a elegir, a la seguridad y calidad, a la compensación y a la protección. No es asesoría jurídica ni cubre reglas estatales o municip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LFPC7 · PROFECO, verificadores de precios en establecimientos comerciales · https://www.gob.mx/profeco/documentos/verificadores-de-precios-en-establecimientos-comerciales · consulta: 2026-10-26 · alcance: Página federal que cita el artículo 7 de la Ley Federal de Protección al Consumidor: todo proveedor está obligado a informar y respetar precios, tarifas, garantías, cantidades, calidades y medidas. No sustituye el texto vigente ni la asesoría leg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para evaluar y certificar la aplicación de masaje holístico; no implica que el certificado sea obligatorio ni que sustituya una autorización sanitari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existe muy poca confianza en que el masaje sea un tratamiento eficaz para dolor lumbar. Se usa para evitar promesas de curación, no para prescribir ni comparar técnic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8-describir-el-servicio-sin-curar"/>
              </a:rPr>
              <a:t><![CDATA[Describir el servicio sin prometer cur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2026-10-26T12:02:15Z</dcterms:created>
  <dcterms:modified xsi:type="dcterms:W3CDTF">2026-10-26T12:02:15Z</dcterms:modified>
  <dc:title>Describir el servicio sin prometer curaciones</dc:title>
  <dc:description>Presentación editable del OA «Describir el servicio sin prometer curaciones». Enlace: https://saludyestetica.lumbre.lat/object/sye-c36-r01-oa08-describir-el-servicio-sin-curar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