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no insistir sobre una zona y deriv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rmigueo no es tensión que se suel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érdida de fuerza: la señal que no se negoci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érdida de fuerza: la señal que no se negoci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érdida de fuerza: la señal que no se negoci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irradiado y cambios de sensibilidad»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eñal a l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detener el contacto y orient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insistir empeora el problem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derivar y con qué informa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señales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as piden lo mismo, pero ninguna se resuelve apretand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y cerrar sin dramatiz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tén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 presión de la zona y permite que la persona cambie de posición. No sigas «un poquito más» para ver si se pasa: la señal ya cambió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scribe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ónde se siente, en qué dedos o zona, desde cuándo, qué lo empeora y qué lo alivia. Anota sus palabras, no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señales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érdida de fuerza nueva o progresiva, adormecimiento en la entrepierna, dificultad para orinar o controlar esfínteres, golpe, fiebre o pierna unilateralmente hinchada. Si hay alguna, orienta a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xplic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observaste, por qué no vas a continuar y qué puedes ofrecer en otra zona o en otra fecha. Evita «no es nada» y evita nombrar una causa que no has val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trega orient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dica a quién acudir —fisioterapia, consulta médica o urgencias— y qué decir. Si compartes información, pide consentimiento y cuida la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y deriv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hallazgos referidos, decisión y destino de la derivación. Si la persona vuelve, pregunta cómo sigue sin interpretar el resultad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or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niel, nombre inventado, tiene cincuenta y dos años y trabaja con computadora. Pide presión fuerte entre el pecho y el hombro porque «se le duerme» el pulgar y el índice, sobre todo de noche. No ha tenido golpes ni fiebre, pero nota menos fuerza para abrir frascos desde hace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or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lo atiende detiene la presión en cuanto aparece el hormigueo, cambia la posición y pregunta por la fuerza y por señales de urgencia. No prueba resistencia ni afirma que sea «el nervio atrapado». Le explica que esa sensación sale de lo que puede trabajar con seguridad y le entrega una nota con lo observado y la recomendación de acudi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or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niel acude a consulta y luego a fisioterapia; semanas después vuelve para una sesión de bienestar en la espalda, ya con la valoración hecha. La decisión no fue diagnosticar ni prometer que el masaje lo resolvería: fue detener a tiempo, orientar y registrar. La relación se mantuvo porque el límite se explicó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 una señal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antes de retomar el contacto en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Hormigueo nuevo que persiste al cambiar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persistente es una señal de sensibilidad alterada. El cansancio o el sueño no son señales de alarma; el hormigueo que no cede sí cambi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incluye la debilidad, el entumecimiento y el hormigueo entre los signos que requiere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no probar resistencia y orientar a valoración pro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érdida de fuerza nueva merece valoración. Probar resistencia no diagnostica y puede empeorar; ofrecer sesiones retras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bilidad funcional puede tener causas diversas y algunas requieren atención pronta; el masaje de bienestar no la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sión añade carga sobre una estructura que ya avisa. Se cambia de posición, se detiene la zona y se observa; si persiste,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ormigueo refleja una alteración de la conducción o la sensibilidad, no un nudo que se des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hormigueo que se va al mover puede ser postural; uno que persiste o vuelve merece valoración. Observar no es diagnosticar: es recoger información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vista de seguridad del área distingue señales transitorias de señales que obligan 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migueo que se va al cambiar de posición → Observar y consultar si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de fuerza nueva en la mano → Detener y orientar a valoración pro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que baja por la pierna → No presionar la ruta; valora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ormecimiento en la entrepierna → Urgencias: no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rna hinchada y caliente → No masajear ni mov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 nivel de urgencia distinto; ninguna se resuelve insistiendo sobre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terada · posición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nsación alterada pide observación y límite; la fuerza nueva pide detener y valorar, no probar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cedimiento de seguridad del área y signos de consulta descritos por MedlinePlu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olestia leve que ya tenía antes y no cambia → Se pue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Zona tensa sin hormigueo ni pérdida de fuerza → Se pue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rmigueo que aparece al presionar y se va al soltar → Se detiene y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dormecimiento que persiste al cambiar de posición → Se detiene y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érdida de fuerza nueva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lor que baja por la pierna con alteración para orinar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e que se arrastra al caminar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 hinchada, caliente y doloros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se toma por función y señales, no por la insistencia de la persona ni por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digo que es el nervio atrapado y que con tres sesiones más se a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diagnostica sin valoración y promete un resultado que el servicio no puede garantizar. Además retrasa la atención que la persona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e de bienestar no confirma la causa de un hormigueo ni la resuelve con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7-cuando-no-insistir-y-deriv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ocasión en la que alguien te pidió «más fuerte» sobre una zona que ya avisaba. Escribe qué señal apareció, qué hiciste y qué harías ahora. Si cediste por complacer, explica qué riesgo se añadió y cómo lo evitarías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tene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tene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tene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hormigueo no se trata con má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indica una alteración de la sensibilidad o de la conducción nerviosa. La presión añade carga y puede aumentar el síntoma; se cambia de posición, se detiene la zona y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ansancio y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érdida de fuerza se nota en funciones concretas: se cae el objeto, el pie se arrastra, no puede ponerse de puntillas. Esa diferencia pide valoración; el cansancio no es una señal neur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orientar a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dormecimiento en la entrepierna, dificultad para orinar o controlar esfínteres, debilidad que avanza rápido, dolor incapacitante tras un golpe y pierna unilateralmente hinchada, caliente o dol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al registrar un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lo que la persona refiere con sus palabras, lo que se observó, qué se hizo, por qué se detuvo, a dónde se orientó y qué se le explicó. Sin diagnósticos ni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debe decir al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nada», «es el nervio atrapado» o «con esto se resuelve». Se explica el límite sin quitar importancia y sin promete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7-cuando-no-insistir-y-deriv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15" r:id="rId1"/>
    <p:sldLayoutId id="2482032516" r:id="rId2"/>
    <p:sldLayoutId id="2482032517" r:id="rId3"/>
    <p:sldLayoutId id="248203251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5c774f26ced1831deac1255a55d49f47d66cc59154e70d1.jpg"/>
  <Relationship Id="rId3" Type="http://schemas.openxmlformats.org/officeDocument/2006/relationships/hyperlink" Target="https://saludyestetica.lumbre.lat/object/sye-c36-r01-oa07-cuando-no-insistir-y-deriv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7-cuando-no-insistir-y-derivar" TargetMode="External"/>
  <Relationship Id="rId4" Type="http://schemas.openxmlformats.org/officeDocument/2006/relationships/hyperlink" Target="https://saludyestetica.lumbre.lat/object/sye-c36-r01-oa07-cuando-no-insistir-y-deriva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7-cuando-no-insistir-y-derivar" TargetMode="External"/>
  <Relationship Id="rId4" Type="http://schemas.openxmlformats.org/officeDocument/2006/relationships/hyperlink" Target="https://saludyestetica.lumbre.lat/object/sye-c36-r01-oa07-cuando-no-insistir-y-derivar"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7-cuando-no-insistir-y-derivar" TargetMode="External"/>
  <Relationship Id="rId4" Type="http://schemas.openxmlformats.org/officeDocument/2006/relationships/hyperlink" Target="https://saludyestetica.lumbre.lat/object/sye-c36-r01-oa07-cuando-no-insistir-y-derivar"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hyperlink" Target="https://saludyestetica.lumbre.lat/object/sye-c36-r01-oa07-cuando-no-insistir-y-derivar"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7-cuando-no-insistir-y-derivar"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sist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zo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iv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7-cuando-no-insistir-y-deriv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que obligan a dejar de trabajar una zona —hormigueo, pérdida de fuerza, dolor irradiado— y derivar a fisioterapia u otra atención clínica con un registro útil y un lenguaje sin diagnóstic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central de masaje descontracturante: por qué el hormigueo no es tensión, por qué la pérdida de fuerza no se negocia, cómo actuar ante un dolor irradiado y cómo derivar sin diagnosticar ni alar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derivación · hormigueo · fuerza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insistir sobre una zona y deri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ursaron seguridad y fundamentos técnicos (c33 y c34) y atienden sesiones de masaje. Formación educativa: no habilita para ejercer, no enseña pruebas clínicas ni maniobras de riesgo y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insistir sobre una zona y deri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la persona dice: «cuando me aprietas ahí se me duerme la mano, pero aguanta, ya se quita». Otra comenta que siente un corrientazo que baja por la pierna y pide que se lo saquen «a puro dedo». Una tercera menciona, casi de pasada, que últimamente se le arrastra un pie al caminar. En los tres casos, seguir presionando parece lo natural: la zona está tensa, la persona lo pide y el masaje «siempre ayuda». Esta lección explica por qué esas señales cambian la decisión, qué se hace en la camilla y cómo se deriva sin diagnosticar ni asus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migueo no es tensión que se sue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rmigueo, el adormecimiento y la sensación de «corriente» son señales de que algo altera la conducción nerviosa o la sensibilidad. Pueden aparecer por una postura mantenida, por presión externa, por inflamación, por un medicamento o por muchas otras causas. Lo que no son es un nudo muscular que se deshace apretando. Insistir sobre la zona que produce la sensación añade presión a una estructura que ya está avisando y puede aumentar el síntoma en lugar de calmarlo. La sensación puede ser leve y pasajera, pero también el primer aviso de algo que conviene revis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migueo no es tensión que se sue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tarea es describir, no etiquetar. Pregunta dónde se siente, en qué dedos, desde cuándo, si aparece con una posición y se va al cambiarla, y si es nuevo o conocido. Un adormecimiento que se quita al mover el brazo es distinto de uno que persiste durante horas o que avanza. Si aparece durante la sesión, se cambia de posición, se detiene la zona y se observa; si no cede, se termina el contacto y se orienta a valoración. Esa secuencia —cambiar, detener, observar, derivar— es más segura que cualquier maniobra que intente «soltar» la z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la señal que no se nego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érdida de fuerza no es lo mismo que el cansancio ni que el miedo a moverse. Se nota en cosas concretas: se cae el objeto de la mano, el brazo no sube hasta el estante, el pie se arrastra, la persona tropieza con facilidad o no puede ponerse de puntillas. Esa diferencia funcional merece una valoración clínica, porque puede tener causas diversas y algunas requieren atención pronta. En una sesión de bienestar no se resuelve con presión ni con más sesiones. La fuerza es una función medible en la vida diaria; el masaje no la devuelve ni la entre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la señal que no se nego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prueba» la fuerza pidiendo que empuje contra la mano para demostrar que no es nada. Esa maniobra no confirma un diagnóstico, puede provocar dolor y retrasa la decisión correcta. Lo que corresponde es observar la función, preguntar qué dejó de poder hacer y anotarlo. Si la debilidad es nueva, progresiva o súbita, se detiene la sesión y se orienta a atención médica; si es antigua y estable, se sigue el plan de derivación del establecimiento. Lo importante es no convertir la observación en una prueba casera ni en una promesa de recupe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la señal que no se nego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reconocer señales que detienen el trabajo sobre una zona y a derivar con un registro factual. No enseña pruebas clínicas, no diagnostica y no sustituye una valoración médica o fisioterapéuti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urgenc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ormecimiento en la entrepierna, dificultad para orinar o controlar esfínteres, debilidad que avanza, dolor incapacitante tras un golpe o una pierna hinchada, caliente y dolorosa: detener y orientar a urgencias. No masajear ni movili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la señal que no se nego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ase para deriv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sale de lo que puedo trabajar con seguridad; conviene que lo valore alguien con formación clínica». Explica el límite sin diagnosticar y sin dejar a la persona sin desti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irradiado y cambios de sens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lor que baja por la pierna o por el brazo, un corrientazo, un ardor o una zona de piel que se siente distinta no son «tensión que se corre». El patrón puede orientar a un profesional, pero no permite que un masajista decida la causa desde la camilla. La ciática, por ejemplo, es un síntoma y no un diagnóstico: describe un dolor que sigue el trayecto de un nervio, y su origen necesita valoración. Describir el trayecto y preguntar qué actividades lo despiertan es útil; afirmar que «se corrió el nervio» o que «hay que devolverlo a su sitio» no lo 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irradiado y cambios de sens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espera: adormecimiento en la zona de la entrepierna, dificultad para orinar o para controlar esfínteres, debilidad que avanza rápido o un dolor incapacitante después de un golpe. MedlinePlus menciona entre los signos de consulta la «debilidad, entumecimiento u hormigueo» y la «pérdida de control de la vejiga». Ante cualquiera de ellos se detiene todo y se orienta a urgencias; no se prueba una maniobra para ver si mejora. La prioridad es que la persona llegue a tiempo a quien pueda valorar esos signos, no que la sesión ter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irradiado y cambios de sensibilidad]]></a:t>
            </a:r>
          </a:p>
        </p:txBody>
      </p:sp>
      <p:pic>
        <p:nvPicPr>
          <p:cNvPr id="3" name="" descr="De la señal a la derivación">
            <a:hlinkClick r:id="rId3" tooltip="De la señal a la derivac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detener el contacto y orientar sin diagnost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7-cuando-no-insistir-y-deriva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nsistir empeora el probl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y una raíz nerviosa irritada o un nervio comprimido, la presión profunda añade carga sobre la zona que ya está sensibilizada. El resultado puede ser más dolor, más hormigueo o una inflamación mayor. Además, insistir retrasa la valoración: la persona se acostumbra a que «le duela para que funcione» y consulta tarde, cuando el cuadro lleva semanas. El masaje de bienestar no es el lugar para ganar esa apuesta. La presión intensa sobre una zona irritada puede aumentar el dolor y el edema, y el alivio momentáneo no compensa el riesgo de una valoración tardí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nsistir empeora el probl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costo de confianza. Una persona que empeora después de pedir ayuda no vuelve, y con razón. Un establecimiento serio prefiere perder una sesión antes que ganar una queja o, peor, una lesión. Detenerse no es un fracaso del servicio: es una prueba de que el servicio tiene criterio. La frase «esto no lo trabajo yo» puede ser la más profesional de la sesión. Esa frase también protege al negocio: una derivación bien hecha se cuenta como cuidado, mientras que una sesión insistente que termina en urgencias se cuenta como neglig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nsistir empeora el probl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respuesta en una sesión de bienestar. Los ejemplos son ficticios y no describen a una persona r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943225"/>
                <a:gridCol w="2314575"/>
                <a:gridCol w="2857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refie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dónde orie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que aparece con una posición y se va al cambi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posición, detener la zona y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habitual si se repite o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constante en los dedos y menos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sistir; registrar la función que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médica o fisioterapia en plazo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943225"/>
                <a:gridCol w="2314575"/>
                <a:gridCol w="2857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refie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dónde orie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entazo que baja por la pierna al mov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no presionar la ruta d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clínica; urgente si hay alteración para or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 que se arrastra o torpez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no probar la fuerza con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pro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ni movi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s médicas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derivar y con qué infor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rivación habitual va a fisioterapia o a consulta médica, según el contexto y los recursos de la persona. Si hay señales de urgencia, a un servicio de urgencias. No hace falta decidir la especialidad exacta: basta con orientar al nivel adecuado y explicar por qué. Lo que sí importa es enviar información útil: cuándo empezó, dónde se siente, qué lo empeora o alivia, qué función cambió, qué se hizo en la sesión y cómo respondió. No hace falta un informe clínico; basta una nota breve, fechada y legible, que la persona pueda llevar consi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derivar y con qué infor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escribe sin diagnósticos: «refiere hormigueo en el primer y segundo dedo al presionar la zona pectoral; se detuvo el contacto; se orienta a valoración». No se escribe «nervio atrapado» ni «contractura». Si se comparte información con otro profesional, se pide consentimiento y se cuida la privacidad; los datos de salud no se mandan por canales abiertos sin autorización. La persona debe salir sabiendo a dónde ir y qué decir. Si no puede escribir o no quiere compartir datos, se respeta; la orientación verbal también es válida, aunque el registro interno se conser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derivar y con qué información]]></a:t>
            </a:r>
          </a:p>
        </p:txBody>
      </p:sp>
      <p:pic>
        <p:nvPicPr>
          <p:cNvPr id="3" name="" descr="Cuatro señales y su respuesta">
            <a:hlinkClick r:id="rId3" tooltip="Cuatro señales y su respues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as piden lo mismo, pero ninguna se resuelve apretando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7-cuando-no-insistir-y-derivar"/>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cerrar sin dramati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una sesión detenida tiene tres partes: explicar, orientar y registrar. Se explica en lenguaje claro qué se observó y por qué no se continuó; se orienta a quién acudir y en qué plazo; se anota la decisión con fecha. No hace falta un diagnóstico para dejar constancia, y no se debe prometer que la valoración «no va a encontrar nada» ni que «con esto se resuelve». La explicación debe ser proporcional: no se dramatiza una señal leve ni se minimiza una que requiere atención. Se dice qué se observó, qué se decidió y qué se espera de la perso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cerrar sin dramati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es parte del cuidado. Si la persona vuelve, se pregunta qué le dijeron y cómo sigue, sin interpretar el resultado médico. Si los síntomas cedieron, se alegra y se registra; si no, se refuerza la orientación. La relación no termina con una derivación: termina cuando la persona sabe que puede volver para un masaje de bienestar cuando su situación lo permita, no para que se le trate un problema que excede el servicio. Ese cierre deja la puerta abierta sin prometer lo que no corresponde y sin convertir la derivación en una pérdida para na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el conta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 presión de la zona y permite que la persona cambie de posición. No sigas «un poquito más» para ver si se pasa: la señal ya cambió la deci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sin diagnostic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ónde se siente, en qué dedos o zona, desde cuándo, qué lo empeora y qué lo alivia. Anota sus palabras, no una etiqu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eñales de urg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érdida de fuerza nueva o progresiva, adormecimiento en la entrepierna, dificultad para orinar o controlar esfínteres, golpe, fiebre o pierna unilateralmente hinchada. Si hay alguna, orienta a urgenci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observaste, por qué no vas a continuar y qué puedes ofrecer en otra zona o en otra fecha. Evita «no es nada» y evita nombrar una causa que no has valor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orientación escri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 a quién acudir —fisioterapia, consulta médica o urgencias— y qué decir. Si compartes información, pide consentimiento y cuida la privaci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Procedimiento: detener y deriva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a 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hallazgos referidos, decisión y destino de la derivación. Si la persona vuelve, pregunta cómo sigue sin interpretar el resultado clín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Caso ficticio: la mano que se dorm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niel, nombre inventado, tiene cincuenta y dos años y trabaja con computadora. Pide presión fuerte entre el pecho y el hombro porque «se le duerme» el pulgar y el índice, sobre todo de noche. No ha tenido golpes ni fiebre, pero nota menos fuerza para abrir frascos desde hace dos seman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Caso ficticio: la mano que se dorm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o atiende detiene la presión en cuanto aparece el hormigueo, cambia la posición y pregunta por la fuerza y por señales de urgencia. No prueba resistencia ni afirma que sea «el nervio atrapado». Le explica que esa sensación sale de lo que puede trabajar con seguridad y le entrega una nota con lo observado y la recomendación de acudir a valo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cerrar sin dramatizar · Caso ficticio: la mano que se dorm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niel acude a consulta y luego a fisioterapia; semanas después vuelve para una sesión de bienestar en la espalda, ya con la valoración hecha. La decisión no fue diagnosticar ni prometer que el masaje lo resolvería: fue detener a tiempo, orientar y registrar. La relación se mantuvo porque el límite se explicó con clarid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cerrar sin dramatizar]]></a:t>
            </a:r>
          </a:p>
        </p:txBody>
      </p:sp>
      <p:pic>
        <p:nvPicPr>
          <p:cNvPr id="3" name="" descr="Seis comprobaciones ante una señal nueva">
            <a:hlinkClick r:id="rId3" tooltip="Seis comprobaciones ante una señal nuev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antes de retomar el contacto en es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7-cuando-no-insistir-y-derivar"/>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que aguante el hormigueo «hasta que se pase». El hormigueo no es una etapa del masaje que haya que superar. Es una señal de sensibilidad alterada; insistir puede aumentarla y retrasar la valoración. Se cambia de posición y se detiene la zon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la fuerza empujando para ver «si es nada». Esa maniobra no confirma un diagnóstico, puede provocar dolor y da una falsa seguridad. Se observa la función, se pregunta qué dejó de poder hacer y se deriva si es nueva o progresiv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s el nervio atrapado» y ofrecer más sesiones. Es un diagnóstico sin valoración y una promesa de tratamiento que el servicio no puede cumplir. Se describe lo observado, se explica el límite y se orienta a quien pueda valorarl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sajear una pierna hinchada para «activar la circulación». Una pierna unilateralmente hinchada, caliente o dolorosa no se masajea ni se moviliza: se orienta a valoración urgente. La presión y el movimiento pueden ser peligrosos en una sospecha de trombos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adormecimiento o una sensación nueva durante la sesión, se detiene la zona, se cambia de posición y se observa; si persiste, se deriv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fuerza nueva, progresiva o súbita, se detiene la sesión y se orienta a atención médica pronta; no se prueba resistenci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baja por el brazo o la pierna y se acompaña de alteración para orinar, adormecimiento en la entrepierna o debilidad que avanza, se orienta a urgenci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rna está unilateralmente hinchada, caliente o dolorosa, no se masajea ni se moviliza: se orienta a urgencias el mismo d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insiste en «más fuerte» sobre una zona que ya avisó, se explica el límite y se ofrece otra zona, otra fecha o la derivación; no se cede por complac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urgencias ante adormecimiento en la entrepierna, dificultad para orinar o controlar esfínteres, debilidad que avanza rápido, dolor incapacitante después de un golpe, fiebre con dolor de espalda o una pierna unilateralmente hinchada, caliente y dolorosa.]]></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hormigueo persistente, pérdida de fuerza estable o dolor irradiado sin señales de urgencia, orienta a consulta médica o fisioterapia en un plazo breve. Esta lección no clasifica enfermedades ni decide tratamientos: enseña a detener el contacto, describir lo observado y derivar sin diagnostic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390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90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áctica manual requiere supervisión presenci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obliga a detener el trabajo sobre la z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rmigueo nuevo que persiste al cambiar de posic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nsancio leve al final de la ses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nsación de carga en el hombr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eño después de un masaje relaja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fiere pérdida de fuerza nueva en una man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bar la fuerza empujando para confirmar que no es nad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no probar resistencia y orientar a valoración pron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bajar más profundo para liberar el nerv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un paquete de sesiones para ver si mejo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ormigueo se quita presionando más fuerte la zona que lo produ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r de posición y observar es parte de la decisión antes de deriv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migueo que se va al cambiar de pos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érdida de fuerza nueva en la ma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que baja por la pier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ormecimiento en la entrepiern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erna hinchada y calie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ner y orientar a valoración pron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resionar la ruta; valoración clín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rgencias: no esper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asajear ni moviliz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bservar y consultar si se rep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ormigueo no es tensión que se suelta: es una señal de sensibilidad ___. Si aparece durante la sesión, se cambia de ___ y se observa. Si hay pérdida de fuerza nueva, se ___ y se der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trabaj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 y se observ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lestia leve que ya tenía antes y no camb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 tensa sin hormigueo ni pérdida de fuerz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migueo que aparece al presionar y se va al sol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ormecimiento que persiste al cambiar de posi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érdida de fuerza nueva en una ma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lor que baja por la pierna con alteración para orin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e que se arrastra al camina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 hinchada, caliente y doloros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ersona refiere hormigueo en dos dedos al presionar la zon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go la presión, cambio la posición y pregunto desde cuándo ocurr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go que es el nervio atrapado y que con tres sesiones más se acomod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fuerza, entrepierna y esfínteres antes de decidir.]]></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observado y la oriento a valor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7-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al menos tres señales que detienen el trabajo, distingues urgencia de consulta habitual y sabes qué registrar al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señales y el procedimiento de seis pasos; escribe el guion de derivación para un caso imagin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ocasión en la que alguien te pidió «más fuerte» sobre una zona que ya avisaba. Escribe qué señal apareció, qué hiciste y qué harías ahora. Si cediste por complacer, explica qué riesgo se añadió y cómo lo evitarías la próxima vez.]]></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tener y deri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sensibilidad alterada, no un nudo que se sue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funcional que pide valoración, no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irrad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un trayecto nervioso; no se presiona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pierna, esfínteres, debilidad rápida, pierna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tener y deri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observó, qué se hizo, a quién y con qué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tener y deriv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7-cuando-no-insistir-y-derivar"/>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hormigueo no se trata con más pre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indica una alteración de la sensibilidad o de la conducción nerviosa. La presión añade carga y puede aumentar el síntoma; se cambia de posición, se detiene la zona y se observ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ansancio y pérdida de fuerz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érdida de fuerza se nota en funciones concretas: se cae el objeto, el pie se arrastra, no puede ponerse de puntillas. Esa diferencia pide valoración; el cansancio no es una señal neurológic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orientar a urgenci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dormecimiento en la entrepierna, dificultad para orinar o controlar esfínteres, debilidad que avanza rápido, dolor incapacitante tras un golpe y pierna unilateralmente hinchada, caliente o doloro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al registrar una deriv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lo que la persona refiere con sus palabras, lo que se observó, qué se hizo, por qué se detuvo, a dónde se orientó y qué se le explicó. Sin diagnósticos ni etiquet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debe decir al deriv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nada», «es el nervio atrapado» o «con esto se resuelve». Se explica el límite sin quitar importancia y sin prometer un result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rmigueo, la pérdida de fuerza y el dolor irradiado no son tensiones que se resuelven apretando. Son señales que cambian la decisión: se detiene la zona, se cambia de posición, se describe lo observado y se deriva cuando corresponde. Insistir añade carga, retrasa la valoración y rompe la confianza. Derivar no es abandonar: es reconocer el límite del masaje de bienestar y entregar a la persona la información y el destino que necesita. La seguridad empieza por saber cuándo no se sigu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CIAT · MedlinePlus en español, ciática · https://medlineplus.gov/spanish/sciatica.html · consulta: 2026-10-26 · alcance: Fuente pública de divulgación de EE. UU. Menciona la debilidad, el entumecimiento o el hormigueo y la pérdida de control de la vejiga como signos que requieren atención. No es normativa mexicana ni sustituye una valor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sobre dolor lumbar y ciática. Orienta la valoración y el tratamiento; no es normativa mexicana ni una indicación individual y no enseña maniobras de masaj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No evalúa señales neurológicas ni sustituye una valoración clín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sistema nervioso · https://openstax.org/books/anatomy-and-physiology-2e/pages/12-1-basic-structure-and-function-of-the-nervous-system · consulta: 2026-10-26 · alcance: Referencia académica abierta (CC BY-NC-SA). Describe la médula espinal como vía sensorial y motora. Se cita como referencia conceptual, no como prueba diagnóstica ni para copiar tex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7-cuando-no-insistir-y-derivar"/>
              </a:rPr>
              <a:t><![CDATA[Cuándo no insistir sobre una zona y deri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2026-10-26T12:04:02Z</dcterms:created>
  <dcterms:modified xsi:type="dcterms:W3CDTF">2026-10-26T12:04:02Z</dcterms:modified>
  <dc:title>Cuándo no insistir sobre una zona y derivar</dc:title>
  <dc:description>Presentación editable del OA «Cuándo no insistir sobre una zona y derivar». Enlace: https://saludyestetica.lumbre.lat/object/sye-c36-r01-oa07-cuando-no-insistir-y-derivar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