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s realistas y cómo valorar la respuest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llamar «resulta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livio transitorio no es un fracaso»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livio transitorio no es un fracaso»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livio transitorio no es un fracaso»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livio transitorio no es un fracaso»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engañars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alorar una sesión sin autoeng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omentos entre la línea base y la decisión de continuar o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xpectativas y promes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respuesta no llega o es mal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sultados que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uno se mide distinto y ninguno demuestra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unicar resultados en el negoci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la líne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a primera sesión, anota qué molesta, cuánto limita una actividad concreta y qué espera la persona. Sin este punto de partida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cuerda una medida si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actividad observable —girar el cuello para estacionarse, dormir sin despertarse, cargar la bolsa— y una escala de intensidad que la persona entienda. No hace falta un cuestionari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istra antes y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lo mismo en los dos momentos y anota la respuesta literal. Evita las preguntas que sugieren una mejoría; deja espacio para «igual» o «pe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consentimiento, envía un mensaje breve o revisa la respuesta en la siguiente visita. El alivio de la camilla puede durar poco; el seguimiento muestra qué pas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ntrasta con otr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sueño, estrés, ejercicio, medicamentos y cambios de carga. Atribuir toda la mejora o todo el empeoramiento a la sesión es tan impreciso como ignor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alorar la respuesta a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inuar, ajustar el objetivo o derivar. Escribe el porqué y compártelo con la persona en lenguaje claro, sin garantizar lo que vend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quete de diez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tiene cuarenta y cinco años y trabaja en una oficina. Llega con dolor entre los omóplatos y le ofrecen un paquete de diez sesiones «para que no vuelva». No tiene hormigueo, pérdida de fuerza ni antecedentes que cambien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quete de diez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la atiende propone tres sesiones y una revisión, no diez. Definen una línea base: dolor al final de la jornada y dificultad para dormir del lado derecho. La medida es una actividad —dormir sin despertarse— y una escala simple. Se registra antes y después de cada sesión y se pregunta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quete de diez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s dos sesiones, Elena duerme mejor la noche siguiente, pero el dolor del final del día sigue igual. En la revisión se reconoce el alivio transitorio y se explica que no hay cambio de función sostenido. Se orienta a valoración y se ajusta el plan; no se venden las diez sesiones ni se promete que la siguiente será la defin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para valora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n con registro, no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der girar el cuello para estacionarse y dormir sin desper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sultado verificable se apoya en una actividad concreta y una línea base. «Para siempre», «eliminar la contractura» y «corregir la postura» son promesas que el masaje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concluye que hay muy poca confianza en que el masaje sea un tratamiento eficaz para dolor lumbar; NICE lo sitúa dentro de un paquete con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ubo alivio transitorio y que eso no prueba curación ni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ivio breve es un resultado limitado, no una curación ni una prueba de inutilidad. La respuesta se registra y se contrasta con la función y otr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describe efectos leves y de corto plazo; el seguimiento es lo que permite saber qué pas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ematoma es un efecto adverso, no una medida de eficacia. La presión se gradúa por comodidad y respuesta, no por la marca que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chrane reporta el aumento de dolor entre los eventos adversos frecuentes; la práctica de seguridad evita hematomas ev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ta de respuesta es información. Insistir con más presión o más sesiones no es un plan; revisar y derivar sí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saje de bienestar no es la vía principal para todos los dolores; la valoración permite otr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ivio inmediato → Cuánto molesta al termin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nción → Qué puede hacer la persona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base → Medida tomada antes de la primer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ivio transitorio → Mejoría breve que no demuestra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antía → Promesa que el servicio n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responde a una pregunta distinta; confundirlos produce promesas que no se puede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nea · transitorio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base permite comparar; el alivio breve no es curación; una señal nueva detiene la sesión y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seguimiento y límites del masaje de bienestar descrito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rmí sin despertarme después de la sesión» → Resultad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de girar el cuello para estacionarme» → Resultad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alí más relajada y lo noté hasta la noche» → Resultad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 tres sesiones se te quita para siempre» → Promesa exc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arantía de resultados desde la primera vez» → Promesa exc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to corrige tu postura y no vuelve» → Promesa exc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ormigueo nuevo en la mano → Señal para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olor que impide dormir y no cede → Señal para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sultado se reconoce por lo que se puede describir; la promesa se reconoce por lo que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alió contenta, le garantizo que con cinco sesiones más se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onvierte una respuesta favorable de corto plazo en una garantía de curación. Ni la satisfacción ni el alivio inmediato permiten promete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sostiene efectos leves y de corto plazo, no curaciones garant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6-resultados-realist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promesa de resultados que viste en un anuncio de masajes. Escribe qué se prometió, qué se podría medir de verdad y qué habría que decir para no engañar. Si la promesa incluía un número de sesiones, explica por qué ese número no puede garanti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valorar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valorar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conviene separar al valorar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ivio inmediato (cuánto molesta), función (qué puede hacer) y satisfacción (cómo valora la experiencia). Un masaje puede mejorar una sin cambiar las o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livio transitorio no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permitir descansar o moverse con menos miedo, aunque no demuestre que la causa cambió. La evidencia describe efectos leves y de corto plazo; venderlo como curación sí sería un eng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una respuesta sin tecn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línea base escrita, una actividad concreta, una escala simple y un seguimiento al día siguiente o a los dos días, anotando también sueño, ejercicio y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no hay mejora tras dos o tres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 el plan con la persona y considerar derivación. Insistir con más presión o más sesiones no es un plan; la falta de respuesta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labras se evitan al comunica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rar», «eliminar», «corregir», «garantía» y cualquier promesa de duración. Se usan verbos observables: «puede ayudar a descansar», «el alivio suele ser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6-resultados-realist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19" r:id="rId1"/>
    <p:sldLayoutId id="2482032520" r:id="rId2"/>
    <p:sldLayoutId id="2482032521" r:id="rId3"/>
    <p:sldLayoutId id="24820325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88324202cbcbd7ea7994046f9167c38fc7071aba045c7121.jpg"/>
  <Relationship Id="rId3" Type="http://schemas.openxmlformats.org/officeDocument/2006/relationships/hyperlink" Target="https://saludyestetica.lumbre.lat/object/sye-c36-r01-oa06-resultados-realist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6-resultados-realistas" TargetMode="External"/>
  <Relationship Id="rId4" Type="http://schemas.openxmlformats.org/officeDocument/2006/relationships/hyperlink" Target="https://saludyestetica.lumbre.lat/object/sye-c36-r01-oa06-resultados-realist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6-resultados-realistas" TargetMode="External"/>
  <Relationship Id="rId4" Type="http://schemas.openxmlformats.org/officeDocument/2006/relationships/hyperlink" Target="https://saludyestetica.lumbre.lat/object/sye-c36-r01-oa06-resultados-realista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6-resultados-realistas" TargetMode="External"/>
  <Relationship Id="rId4" Type="http://schemas.openxmlformats.org/officeDocument/2006/relationships/hyperlink" Target="https://saludyestetica.lumbre.lat/object/sye-c36-r01-oa06-resultados-realista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hyperlink" Target="https://saludyestetica.lumbre.lat/object/sye-c36-r01-oa06-resultados-realista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6-resultados-realista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i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ue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6-resultados-realist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qué se puede considerar un resultado razonable de una sesión de masaje, medirlo con una línea base y un seguimiento sencillo, y comunicarlo sin garantías ni promesas de curación.]]></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central de masaje descontracturante: alivio transitorio, función y satisfacción; cómo valorar la respuesta sin atribuir toda mejora al masaje y cómo hablar de resultados sin garantizarl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resultados · expectativas · seguimiento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realistas y cómo valorar la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ursaron seguridad y fundamentos técnicos (c33 y c34) y atienden o van a atender sesiones de masaje. Formación educativa: no habilita para ejercer, no enseña maniobras de riesgo y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s realistas y cómo valorar la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de una sesión, una clienta dice que se siente «como nueva» y pregunta si con tres masajes más se le quita el dolor para siempre. En el mostrador, el paquete de diez sesiones promete «resultados visibles desde la primera vez». Al día siguiente, el dolor vuelve como antes y la clienta siente que algo falló. Nadie definió qué se iba a medir, ni cuándo, ni qué se podía esperar. Esta lección propone una idea menos espectacular y más útil: acordar un resultado pequeño, medirlo con una línea base y un seguimiento, y decir la verdad sobre lo que un masaje de bienestar puede y no puede soste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llamar «resul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termina una sesión, la pregunta «¿sirvió?» parece tener una respuesta obvia: si la persona se siente mejor, sirvió; si no, falló. La sensación es parte del resultado, pero no es todo. Conviene separar tres cosas: el alivio inmediato, es decir, cuánto molesta en ese momento; la función, que es qué puede hacer hoy que antes costaba, como girar el cuello, dormir o cargar la bolsa; y la satisfacción, que es cómo valora la experiencia. Un masaje puede mejorar la primera y la tercera sin cambiar la segunda, y eso sigue siendo un resultado real, aunque limi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llamar «resul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distinguir el resultado de la causa. Que una persona salga más cómoda no significa que se haya corregido lo que originó el dolor; que siga igual no significa que el masaje sea inútil. El cuerpo cambia por sueño, carga de trabajo, estrés, medicamentos, ejercicio y tiempo. Sin una línea base y sin seguimiento, cualquier mejora se atribuye a la sesión por cercanía, no por evidencia. Definir el resultado antes de empezar es lo que permite valorarlo después sin autoengaño. Ese acuerdo se escribe y se puede revisar; la memoria, en cambio, acomoda lo que recuerda según lo que espera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livio transitorio no es un fracas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más citada no promete mucho: para dolor lumbar, Cochrane concluye que existe muy poca confianza en que el masaje sea un tratamiento eficaz, y NICE lo coloca sólo dentro de un paquete que incluye ejercicio. Eso no borra la experiencia de quien sale más relajado o duerme mejor esa noch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nifica que el efecto descrito suele ser leve y de corto plazo, y que presentarlo como resolución sería una exager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livio transitorio no es un fracas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 afirmarse es que muchas personas describen una sensación de descanso y comodidad después de una sesión, y que esa experiencia tiene valor aunque no cambie la historia natural del dol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livio transitorio no es un fracas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livio que dura unas horas o un día puede tener valor: permite descansar, moverse con menos miedo o llegar a una cita. Lo que no permite es concluir que la lesión desapareció ni que la próxima sesión hará lo mismo. La frase honesta es «puede ayudarte a sentirte mejor por un rato», no «esto lo arregla». La diferencia entre ambas no es pesimismo: es la diferencia entre informar y vender. Cuando el servicio se explica así, la persona puede decidir si quiere ese alivio breve, con qué frecuencia y a cambio de qué precio, sin sentirse obligada a creer que está comprando una solución definit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livio transitorio no es un fracas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definir un resultado verificable, registrar una línea base y comunicar la respuesta con límites. No enseña maniobras, no prescribe tratamientos y no convierte una sesión de bienestar en atención clíni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eorar no es parte del proces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hematoma, un dolor que impide dormir, hormigueo, adormecimiento o pérdida de fuerza no son señales de eficacia. Se detiene, se registra y se orienta a valoración; no se sube la presión en la siguiente se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livio transitorio no es un fracas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egunta que no sugier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bia «¿ya estás mejor?» por «¿qué notaste al moverte?». La primera invita a complacer; la segunda recoge información que se puede comparar con la línea b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dida útil no necesita tecnología. Antes de la sesión se anota qué molesta, cuánto limita una actividad concreta y qué espera la persona. Al terminar se pregunta lo mismo, y al día siguiente o a los dos días se vuelve a preguntar, con consentimiento para el mensaje o en la siguiente visita. La comparación tiene más valor que la impresión de la camilla, sobre todo si se anotan también otros factores: cómo durmió, si tomó un analgésico, si hizo ejercicio o si tuvo un día de trabajo distinto. La pregunta «¿cuánto ha cambiado esto respecto de ayer?» ordena mejor que «¿cómo te sien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evitar las preguntas que sugieren la respuesta. «¿Ya te sientes mucho mejor?» empuja a complacer; «¿qué notaste al mover el cuello?» deja espacio. También conviene registrar lo que empeoró: dolor al día siguiente, hematomas, cansancio o mareo. Un resultado negativo bien documentado es información para ajustar o derivar, no una mancha en el currículum. El registro protege a la persona y al prestador. Un registro breve, de tres o cuatro líneas, es suficiente para comparar; no hace falta convertir la sesión en un exped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a:t>
            </a:r>
          </a:p>
        </p:txBody>
      </p:sp>
      <p:pic>
        <p:nvPicPr>
          <p:cNvPr id="3" name="" descr="Valorar una sesión sin autoengaño">
            <a:hlinkClick r:id="rId3" tooltip="Valorar una sesión sin autoengañ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omentos entre la línea base y la decisión de continuar o deriv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6-resultados-realist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y prom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razonable es acotada: una sesión de bienestar puede ofrecer descanso, comodidad y alivio pasajero; no puede garantizar que el dolor se vaya, que la postura cambie ni que una lesión sane. Tampoco puede asegurar «resultados desde la primera sesión». Si el servicio se vende como tratamiento, la persona llega con una expectativa clínica y se marcha con una experiencia de bienestar; esa brecha es la que produce decepción y quejas. La solución no es prometer menos por pesimismo, sino describir con precisión: qué se hace, cuánto dura, qué se puede notar y qué queda fuera del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y prom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xpectativas también se construyen con el precio y el paquete. Vender diez sesiones antes de saber si hay respuesta es una apuesta que traslada todo el riesgo al cliente. Un plan prudente propone una primera etapa corta, revisa la respuesta y decide si continuar. Y si la persona espera un diagnóstico, se le dice con claridad que eso corresponde a otro profesional; el masaje puede acompañar, no sustituir. También conviene preguntar qué espera la persona antes de proponer un paquete; a veces la expectativa es sólo descansar, y entonces no hace falta vender una ser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xpectativas y prome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spués de una sesión y lo que permiten concluir. Los ejemplos son ficticios y no describen a una persona re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752725"/>
                <a:gridCol w="2914650"/>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más relajada y duerme mejor es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favorable de cort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ausa se haya corre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vuelve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vio trans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masaje falló ni que cu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un hematoma o dolor que dura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adverso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resión fuerte era neces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752725"/>
                <a:gridCol w="2914650"/>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después de tres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coincidir con sueño, ejercicio 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mejora se deba sólo al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cambio en la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para ajustar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ersona no colab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spuesta no llega o es ma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empeoramiento es señal de alarma, pero todo empeoramiento merece atención. Un dolor leve al día siguiente puede aparecer después de presión firme; un hematoma, un dolor que impide dormir, hormigueo, adormecimiento o pérdida de fuerza ya no son «parte del proceso». La respuesta correcta no es subir la intensidad en la siguiente sesión ni decir que la persona «no se relaja»: es reducir, cambiar de estrategia o derivar. Ese cambio de rumbo se explica en voz alta y se registra; no se presenta como un misterio ni como un castigo por no haber toler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spuesta no llega o es ma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resistir la tentación de explicar el fracaso por la actitud del cliente. «No sueltas porque no confías» traslada la responsabilidad de un resultado que no está garantizado. Si tras dos o tres intentos razonables no hay cambio en la función ni en el confort, la información útil es que el masaje no es la vía principal para ese caso, y conviene valorar otras opciones. Esa conversación es incómoda porque admite un límite, pero es más útil que repetir una sesión idéntica esperando un resultado distinto. La persona merece saber que su caso puede necesitar otra mir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spuesta no llega o es mala]]></a:t>
            </a:r>
          </a:p>
        </p:txBody>
      </p:sp>
      <p:pic>
        <p:nvPicPr>
          <p:cNvPr id="3" name="" descr="Tres resultados que no son lo mismo">
            <a:hlinkClick r:id="rId3" tooltip="Tres resultados que no son lo mism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uno se mide distinto y ninguno demuestra cu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6-resultados-realista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r resultados en el nego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cepción y en las redes, el resultado se comunica con verbos observables: «puede ayudar a descansar», «muchas personas salen más cómodas», «el alivio suele ser temporal». Se evita «curar», «eliminar», «corregir» y cualquier garantía. La información práctica —duración, precio, qué incluye, qué no— también es parte de la honestidad y es exigible por la ley del consumidor. Si el anuncio dice «elimina el dolor», la recepción no puede corregirlo con una sonrisa: la promesa ya está hecha y la persona la va a comparar con lo que viva. La coherencia entre anuncio, conversación y sesión es parte del serv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r resultados en el nego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estimonios se usan con consentimiento, sin datos de salud identificables y sin convertirlos en prueba de eficacia. Una encuesta breve de satisfacción sirve para mejorar el servicio, no para prometer resultados. Y cuando una persona cuenta que no le funcionó, la respuesta útil es escuchar, registrar y explicar las alternativas; la queja no es un ataque, es información sobre la brecha entre lo prometido y lo vivido. Un establecimiento que escucha una queja y corrige su comunicación aprende más que uno que sólo colecciona reseñas positiv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línea b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imera sesión, anota qué molesta, cuánto limita una actividad concreta y qué espera la persona. Sin este punto de partida no hay comparación pos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a medida simp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actividad observable —girar el cuello para estacionarse, dormir sin despertarse, cargar la bolsa— y una escala de intensidad que la persona entienda. No hace falta un cuestionario lar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antes y al termin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lo mismo en los dos momentos y anota la respuesta literal. Evita las preguntas que sugieren una mejoría; deja espacio para «igual» o «pe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l día sigu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onsentimiento, envía un mensaje breve o revisa la respuesta en la siguiente visita. El alivio de la camilla puede durar poco; el seguimiento muestra qué pasó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asta con otros factor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sueño, estrés, ejercicio, medicamentos y cambios de carga. Atribuir toda la mejora o todo el empeoramiento a la sesión es tan impreciso como ignorar la se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Procedimiento: valorar la respuesta a un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inuar, ajustar el objetivo o derivar. Escribe el porqué y compártelo con la persona en lenguaje claro, sin garantizar lo que vendrá.]]></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Caso ficticio: el paquete de diez sesion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tiene cuarenta y cinco años y trabaja en una oficina. Llega con dolor entre los omóplatos y le ofrecen un paquete de diez sesiones «para que no vuelva». No tiene hormigueo, pérdida de fuerza ni antecedentes que cambien la se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Caso ficticio: el paquete de diez sesion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a atiende propone tres sesiones y una revisión, no diez. Definen una línea base: dolor al final de la jornada y dificultad para dormir del lado derecho. La medida es una actividad —dormir sin despertarse— y una escala simple. Se registra antes y después de cada sesión y se pregunta al día sigu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r resultados en el negocio · Caso ficticio: el paquete de diez sesion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 dos sesiones, Elena duerme mejor la noche siguiente, pero el dolor del final del día sigue igual. En la revisión se reconoce el alivio transitorio y se explica que no hay cambio de función sostenido. Se orienta a valoración y se ajusta el plan; no se venden las diez sesiones ni se promete que la siguiente será la definitiv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r resultados en el negocio]]></a:t>
            </a:r>
          </a:p>
        </p:txBody>
      </p:sp>
      <p:pic>
        <p:nvPicPr>
          <p:cNvPr id="3" name="" descr="Seis comprobaciones para valorar la respuesta">
            <a:hlinkClick r:id="rId3" tooltip="Seis comprobaciones para valorar la respue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n con registro, no con memo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6-resultados-realista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dolor se irá o que hay una garantía. Ninguna sesión de bienestar puede asegurar un resultado. La promesa crea una expectativa clínica que el servicio no puede cumplir y que la persona vive como engaño. Se ofrece un plan revisable y se explica el límit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sólo la sensación inmediata y llamarlo resultado. Sentirse mejor al terminar es un dato, no una conclusión. Sin línea base ni seguimiento no se sabe si el cambio duró, si mejoró la función o si coincidió con sueño o descan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toda mejora al masaje y todo fracaso al cliente. El cuerpo cambia por muchas razones. Decir «mejoraste por mi técnica» o «no sueltas porque no confías» es igual de impreciso y traslada una responsabilidad que no correspond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ir con más presión cuando no hay respuesta. Más dolor no produce más resultado. Si tras dos o tres intentos razonables no cambia la función ni el confort, se revisa el plan y se considera derivar, en lugar de escalar la intens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existe línea base, se define antes de la primera sesión; sin ella no se puede valorar un resulta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livio dura menos de un día y la función no cambia tras dos o tres sesiones razonables, se revisa el plan y se considera deriv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empeoramiento, hematoma, hormigueo, adormecimiento o pérdida de fuerza, se detiene y se orienta a valor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a garantía o un número de sesiones para «quedar bien», se explica el límite y se propone una etapa corta con revi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spera un diagnóstico o una curación, se deriva y se ofrece el masaje sólo como acompañamiento de bienes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fiebre; pérdida de fuerza; alteración sensitiva nueva; o dificultad para controlar esfínteres. Sugiere consulta habitual si el dolor limita actividades durante varios días, si cambia de carácter o si no responde a un plan razonable de bienestar. Esta lección no clasifica enfermedades ni decide tratamientos: enseña a medir una respuesta y a reconocer cuándo el masaje deja de ser la vía princip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resultado verificable de una sesión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dar como nuevo y sin dolor para siemp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der girar el cuello para estacionarse y dormir sin despertar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minar la contractura que causa el dol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regir la postura de forma perman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día siguiente vuelve el dolor. ¿Qué se puede conclui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masaje no sirvió para nad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ubo alivio transitorio y que eso no prueba curación ni fracas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que subir la presión en la siguiente sesió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ersona no colaboró lo sufic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ematoma después de una sesión es señal de que el trabajo fue profundo y efica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hay mejora en la función tras dos o tres sesiones razonables, conviene revisar el plan y considerar deriv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 o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ivio inmedia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un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ínea bas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ivio transitor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arantí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uede hacer la persona al día sigui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dida tomada antes de la primera s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joría breve que no demuestra cur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sa que el servicio no puede hac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ánto molesta al terminar la ses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se valora mejor con una ___ base y seguimiento. Un alivio que dura poco se llama alivio ___. Si el dolor empeora o aparece un síntoma nuevo, se ___ y se der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 verific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excesiv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rmí sin despertarme después de la ses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de girar el cuello para estacionarm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lí más relajada y lo noté hasta la noch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 tres sesiones se te quita para siemp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arantía de resultados desde la primera vez»]]></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o corrige tu postura y no vuelv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ormigueo nuevo en l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olor que impide dormir y no ced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es de empezar, anoto qué molesta y qué actividad quiero comparar.]]></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terminar, pregunto lo mismo y registro la respuesta literal.]]></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alió contenta, le garantizo que con cinco sesiones más se resuelve.]]></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pregunto qué notó y contrasto con sueño y trabaj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no hay cambio en la función, reviso el plan y considero deriv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fines un resultado verificable, distingues alivio transitorio de curación y sabes cuándo revisar el plan o deriv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resultados y el procedimiento de seis pasos; vuelve a escribir una línea base para un caso imagin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promesa de resultados que viste en un anuncio de masajes. Escribe qué se prometió, qué se podría medir de verdad y qué habría que decir para no engañar. Si la promesa incluía un número de sesiones, explica por qué ese número no puede garantizars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alorar sin promet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observable en alivio, función o 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tomada antes de la primer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vio trans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ía breve que no demuestra c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puede hacer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que un servicio de bienestar no pue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alorar sin promete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6-resultados-realista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conviene separar al valorar una se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ivio inmediato (cuánto molesta), función (qué puede hacer) y satisfacción (cómo valora la experiencia). Un masaje puede mejorar una sin cambiar las otr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livio transitorio no es un fraca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permitir descansar o moverse con menos miedo, aunque no demuestre que la causa cambió. La evidencia describe efectos leves y de corto plazo; venderlo como curación sí sería un engañ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una respuesta sin tecnologí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línea base escrita, una actividad concreta, una escala simple y un seguimiento al día siguiente o a los dos días, anotando también sueño, ejercicio y traba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no hay mejora tras dos o tres sesio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el plan con la persona y considerar derivación. Insistir con más presión o más sesiones no es un plan; la falta de respuesta es inform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labras se evitan al comunicar resultad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rar», «eliminar», «corregir», «garantía» y cualquier promesa de duración. Se usan verbos observables: «puede ayudar a descansar», «el alivio suele ser tempor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ultado realista se define antes de la sesión, se mide con una línea base y se revisa al día siguiente. El alivio inmediato, la función y la satisfacción son cosas distintas, y ninguna demuestra que la causa haya cambiado. El masaje puede ofrecer descanso y alivio pasajero; no garantiza que el dolor se vaya ni que la próxima sesión repita el efecto. Cuando no hay respuesta, se revisa el plan y se deriva, en lugar de subir la presión. Comunicar así no resta atractivo al servicio: lo vuelve creíb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Concluye que existe muy poca confianza en que sea un tratamiento eficaz y reporta efectos adversos leves. No compara técnicas ni indica tratamiento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ólo como parte de un paquete de tratamiento que incluye ejercicio (1.2.7). No es normativa mexicana ni una indic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CCIH · NCCIH (NIH), Terapia de masaje: lo que necesita saber · https://www.nccih.nih.gov/health/massage-therapy-what-you-need-to-know · consulta: 2026-10-26 · alcance: Visión general de evidencia y seguridad del masaje. Señala que puede ayudar con dolor y ansiedad, que es generalmente seguro con terapeutas formados y que no es un tratamiento de enfermedades ni de condiciones específicas. No es normativ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overview of muscle tissues · https://openstax.org/books/anatomy-and-physiology-2e/pages/10-1-overview-of-muscle-tissues · consulta: 2026-10-26 · alcance: Referencia académica abierta de anatomía (CC BY-NC-SA). Se cita para describir tejidos y respuestas del cuerpo, no como prueba de eficacia clínica ni para copiar tex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6-resultados-realistas"/>
              </a:rPr>
              <a:t><![CDATA[Resultados realistas y cómo valorar la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2026-10-26T12:04:06Z</dcterms:created>
  <dcterms:modified xsi:type="dcterms:W3CDTF">2026-10-26T12:04:06Z</dcterms:modified>
  <dc:title>Resultados realistas y cómo valorar la respuesta</dc:title>
  <dc:description>Presentación editable del OA «Resultados realistas y cómo valorar la respuesta». Enlace: https://saludyestetica.lumbre.lat/object/sye-c36-r01-oa06-resultados-realistas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