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5-tejido-profundo-y-puntos-gatill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jido profundo y puntos gatillo: qué se discute»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alguien pide «profund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érmino «punto gatillo» y su histori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érmino «punto gatillo» y su histori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érmino «punto gatillo» y su histori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no es una prueba diagnóstic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tengo un nudo» a un plan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pasar de la metáfora a una decisión de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discute sobre el trabajo profund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táforas que se vuelven promesa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alabras y su alcance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dice en la camilla, lo que se puede sostener y dónde ter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ón firme, decisiones clara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petición de trabajo profun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Traduce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qué siente, dónde y desde cuándo. «Nudo» puede significar tirantez, cansancio, ardor o una molestia que aparece al mover el cu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petición de trabajo profun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Busca señales que cambian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ormigueo, adormecimiento, pérdida de fuerza, dolor irradiado, hinchazón, fiebre, cirugía reciente, anticoagulantes o piel lesionada. No para prohibir por diagnóstico, sino para adaptar o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petición de trabajo profun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xplica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 que puedes describir lo que palpas y trabajar dentro de lo tolerable, pero que no puedes confirmar la causa ni prometer que una estructura se rompa o se desh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petición de trabajo profun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cuerda presión, zonas y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presión firme que la persona pueda describir como tolerable, evita cuello anterior, axila, hueco poplíteo y abdomen, y confirma en voz alta lo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petición de trabajo profun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Observa la respuesta en tiemp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igila respiración, tono del hombro, muecas y palabras. Si la zona se defiende o aparece hormigueo, se reduce la presión o se detiene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petición de trabajo profun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expectativa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lica que puede haber alivio pasajero y molestia leve después; anota zonas, respuesta y qué hacer si aparece debilidad, adormecimiento o dolor que no c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nudo» de Mar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cos, nombre inventado, tiene treinta y ocho años y pasa diez horas frente a una computadora. Pide «lo más profundo que se pueda» para un «nudo» entre el cuello y el hombro. No tiene hormigueo, pérdida de fuerza ni dolor irradiado, y no toma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nudo» de Mar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n lo atiende le explica que puede notar una zona tensa y sensible, pero que no va a diagnosticarle un punto gatillo ni prometerle que algo se rompa. Acuerdan presión firme tolerable, espalda alta y hombros, sin cuello anterior, y una posición cómoda. Marcos elige avisar si aparece hormigu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nudo» de Mar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sión se ajusta dos veces porque el hombro se levanta. Al terminar, Marcos siente menos carga, pero se le dice que el alivio puede ser pasajero y que no hay un «nudo» deshecho. Se le sugiere moverse cada hora y consultar si aparece adormecimiento o debilidad. La decisión fue describir, no etiqu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un trabajo prof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visan con la persona, no con la publicidad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forma de dosificar presión e intención dentro de lo tole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ofundo» nombra una intención y una forma de dosificar presión, no una capa medida ni una prueba. El masaje no separa tejidos ni confirma contrac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Cochrane y la guía NICE no respaldan que una presión más intensa garantice mejor resultado; el aumento de dolor figura entre los efectos adve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5-tejido-profundo-y-puntos-gatill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hallazgo por sí solo no explica el dolor de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hallazgos palpables aparecen con y sin dolor. Describen una respuesta, no una causa. La conclusión correcta es modesta y no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finición de punto gatillo se apoya en el propio hallazgo palpable y carece de una prueba de referencia que la con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5-tejido-profundo-y-puntos-gatill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xiste una prueba de referencia que confirme la etiqueta. El tacto informa de sensibilidad y resistencia, no de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tos examinadores no siempre coinciden al localizar la misma banda o el mismo punto sen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5-tejido-profundo-y-puntos-gatill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lor intenso o el hematoma son efectos adversos, no señales de eficacia. La presión se ajusta por comodidad y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chrane reporta el aumento de la intensidad del dolor como evento adverso frecuente en los estudios de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5-tejido-profundo-y-puntos-gatill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udo» → Metáfora para conversar, no una pieza que se desh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nto gatillo → Término descriptivo en discusión, sin prueba de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jido profundo → Presión firme acordada, no una capa que se 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anda tensa → Sensación de resistencia al palp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ueba diagnóstica → Algo que el tacto no of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rmino describe una sensación o una intención; ninguno confirma por sí solo la causa de un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5-tejido-profundo-y-puntos-gatill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odidad · causa ·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sión se gradúa por tolerancia; el hallazgo no explica la causa; una señal neurológica detiene el trabajo y pide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áctica de seguridad del área y límites de la palpación descritos en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5-tejido-profundo-y-puntos-gatill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quí noto una zona más tensa y sensible»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Voy a trabajar con presión que toleres»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ienes tres puntos gatillo activos» → Se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sto va a romper la adherencia» → Se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te nudo hay que deshacerlo» → Se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ormigueo que persiste al cambiar de posición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érdida de fuerza en una mano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ierna hinchada, caliente y doloros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lcance se decide con lo que se puede comprobar; las señales neurológicas o vasculares salen del masaje de bien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5-tejido-profundo-y-puntos-gatill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l palpar, le digo que tiene un punto gatillo y que voy a romperle la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línea convierte una sensación en diagnóstico y una metáfora en promesa estructural. Ni el punto gatillo ni la adherencia se confirman con el 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érmino punto gatillo carece de prueba de referencia y el masaje no separa tej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5-tejido-profundo-y-puntos-gatill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alguien te habló de un «nudo» o de un «punto gatillo». Escribe qué se afirmó, qué se podía comprobar en realidad y cómo lo habrías dicho sin etiquetar. Si la frase prometía romper o deshacer algo, explica qué expectativa cre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hablar de lo profundo sin inv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hablar de lo profundo sin inv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tejido profundo» en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forma de dosificar presión, ritmo y permanencia sobre tejidos blandos dentro de lo tolerable. No es una capa anatómica que se vea ni se mida, ni una llave que llegue al origen del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punto gatillo y qué se discu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término clínico para zonas hipersensibles dentro de bandas tensas que pueden reproducir dolor a distancia. Se discute su fiabilidad al palpar y la falta de una prueba de referencia que lo con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alivio inmediato no confirma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ualquier maniobra que distraiga, dé calor o cambie la posición puede aliviar sin que exista una estructura concreta que se haya corregido. El alivio es una respuesta, no un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gradúa una presión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comodidad y respuesta: respiración, tono del hombro, muecas y palabras. Si la persona se defiende o aparece hormigueo, se reduce o se detiene. El dolor intenso no es un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zonas no se trabajan con presión profunda en un servicio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ello anterior, axila, hueco poplíteo, abdomen y áreas con ganglios, heridas o piel frágil. Concentran estructuras que no se ven y exigen formación específica o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5-tejido-profundo-y-puntos-gatill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517" r:id="rId1"/>
    <p:sldLayoutId id="2482032518" r:id="rId2"/>
    <p:sldLayoutId id="2482032519" r:id="rId3"/>
    <p:sldLayoutId id="248203252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020a3a5daf7f8316d0f39be9ee4da0e8ba1d546e52ac5ec1.jpg"/>
  <Relationship Id="rId3" Type="http://schemas.openxmlformats.org/officeDocument/2006/relationships/hyperlink" Target="https://saludyestetica.lumbre.lat/object/sye-c36-r01-oa05-tejido-profundo-y-puntos-gatill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6-r01-oa05-tejido-profundo-y-puntos-gatillo" TargetMode="External"/>
  <Relationship Id="rId4" Type="http://schemas.openxmlformats.org/officeDocument/2006/relationships/hyperlink" Target="https://saludyestetica.lumbre.lat/object/sye-c36-r01-oa05-tejido-profundo-y-puntos-gatill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6-r01-oa05-tejido-profundo-y-puntos-gatillo" TargetMode="External"/>
  <Relationship Id="rId4" Type="http://schemas.openxmlformats.org/officeDocument/2006/relationships/hyperlink" Target="https://saludyestetica.lumbre.lat/object/sye-c36-r01-oa05-tejido-profundo-y-puntos-gatillo"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6-r01-oa05-tejido-profundo-y-puntos-gatillo" TargetMode="External"/>
  <Relationship Id="rId4" Type="http://schemas.openxmlformats.org/officeDocument/2006/relationships/hyperlink" Target="https://saludyestetica.lumbre.lat/object/sye-c36-r01-oa05-tejido-profundo-y-puntos-gatillo"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hyperlink" Target="https://saludyestetica.lumbre.lat/object/sye-c36-r01-oa05-tejido-profundo-y-puntos-gatillo"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5-tejido-profundo-y-puntos-gatillo"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ji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fu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n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til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scu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6-r01-oa05-tejido-profundo-y-puntos-gatill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qué describe el término «tejido profundo» y qué se discute alrededor de los puntos gatillo, para explicar un límite sin diagnosticar y para graduar la presión por comodidad y respuest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central de masaje descontracturante: qué significa «profundo» en la práctica, de dónde viene el término punto gatillo, por qué no es una prueba diagnóstica y cómo hablar de zonas sensibles sin prometer que se rompe o se deshace alg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tejido profundo · punto gatillo · presión · lím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jido profundo y puntos gatillo: qué se discu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ya cursaron seguridad y fundamentos técnicos (c33 y c34) y quieren entender el trabajo profundo sin convertirlo en diagnóstico. Formación educativa: no habilita para ejercer, no enseña maniobras de riesgo y no sustituye práctica supervisada ni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jido profundo y puntos gatillo: qué se discu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llega y pide «un masaje profundo para deshacer el nudo que tengo en el trapecio». Mientras la persona se acomoda, cuenta que otra masajista le dijo que tenía «tres puntos gatillo activos» y que necesitaba aguantar el dolor para que se soltaran. En la camilla, al presionar la zona, el hombro se levanta y la respiración se corta. La frase «aquí hay un nudo» parece explicar todo, pero no explica nada: describe una sensación. Esta lección separa la sensación de la etiqueta, revisa qué se discute sobre el trabajo profundo y los puntos gatillo, y propone un lenguaje que no convierta una metáfora en un diagnóstic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alguien pide «profun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recepción, la petición suele llegar así: «quiero un masaje profundo, tengo un nudo en el trapecio que no me deja mover el cuello». La palabra «profundo» parece describir una capa del cuerpo y «nudo», una pieza que se puede deshacer. Ninguna de las dos cosas es tan literal. Lo que se llama trabajo profundo es una forma de dosificar presión, ritmo y permanencia sobre tejidos blandos; no es una llave que llega a un compartimento secreto. La persona siente alivio o resistencia, y quien masajea ajusta, pero ninguno de los dos está viendo la profundidad en centímetr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alguien pide «profun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ferencia importa porque cambia lo que se promete. Si «profundo» significa presión firme sostenida dentro de lo tolerable, se puede conversar sobre intensidad, zonas y respuesta. Si significa «llegar al origen del problema», se está vendiendo un diagnóstico que el tacto no produce. El masaje de bienestar trabaja sobre piel, grasa subcutánea, músculo y las envolturas de esos tejidos; lo hace desde fuera, sin imagen, sin biopsia y sin prueba de laboratorio. Describir la intención es honesto; fingir que se ve el interior, 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érmino «punto gatillo» y su histori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ción de punto gatillo se popularizó en el siglo XX con el trabajo clínico de Janet Travell y David Simons, que describieron zonas hipersensibles dentro de bandas tensas del músculo, capaces de reproducir dolor a distancia. El término resultó útil en consulta y, al mismo tiempo, se convirtió en vocabulario de spa. En una camilla de bienestar se usa para decir «aquí hay un punto que responde al tacto»; en un consultorio se usa dentro de un razonamiento clínico más amplio. La misma palabra cubre dos alcances distint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érmino «punto gatillo» y su histori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es que la definición se apoya en lo que se palpa: una banda tensa, un punto doloroso, una respuesta de referencia. Si el hallazgo define el término y el término explica el hallazgo, la comprobación se vuelve circular. Distintos examinadores no siempre coinciden al localizar la misma banda o el mismo punto, y no existe una prueba de referencia —imagen, biopsia o marcador— que confirme «esto es un punto gatillo y aquello no». Es una descripción clínica discutida, no una etiqueta verificable como una fractura en una radiografí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érmino «punto gatillo» y su histori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conceptos y lenguaje para un masaje de bienestar con presión firme. No enseña maniobras, no convierte el punto gatillo en diagnóstico y no habilita para ejercer. La presión firme se aprende con un instructor presente y sobre personas que consient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érmino «punto gatillo» y su histori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que detienen la zon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ormigueo, adormecimiento, pérdida de fuerza, dolor que baja por el brazo o la pierna, mareo o una pierna unilateralmente hinchada, caliente o dolorosa obligan a detener el contacto y orientar a valoración. No se «prueba» si aguan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a la frase, no la sensación]]></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ibas a decir «tienes un nudo», prueba con «aquí noto una zona más tensa y sensible». La segunda frase dice lo mismo que puedes comprobar y no le pone nombre a una causa que no has valor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prueba diagnóst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hallazgo palpable puede acompañar al dolor sin explicarlo. Personas sin molestias también tienen zonas sensibles, bandas que se sienten tensas y puntos que reproducen una sensación al presionarlos. La sensibilidad cambia con el sueño, el estrés, la posición, la temperatura, el tiempo que se mantiene la presión y la expectativa de quien está en la camilla. Por eso encontrar «algo» no permite concluir la causa del dolor ni decidir que ese «algo» es lo que hay que corregir. La palpación informa de una respuesta, no de un mecanism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prueba diagnóst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el alivio inmediato confirma el diagnóstico. Si presionar una zona y sentir menos tensión después probara que allí estaba el origen, cualquier maniobra que distraiga o dé calor quedaría confirmada por el mismo razonamiento. La conclusión honesta es más modesta: «esta zona responde de forma sensible al tacto y voy a trabajarla dentro de lo tolerable». El paso siguiente no es ponerle nombre, sino observar cómo evoluciona y derivar si aparecen señales que no corresponden a un masaje de bienes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prueba diagnóstica]]></a:t>
            </a:r>
          </a:p>
        </p:txBody>
      </p:sp>
      <p:pic>
        <p:nvPicPr>
          <p:cNvPr id="3" name="" descr="De «tengo un nudo» a un plan claro">
            <a:hlinkClick r:id="rId3" tooltip="De «tengo un nudo» a un plan clar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pasar de la metáfora a una decisión de se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5-tejido-profundo-y-puntos-gatill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iscute sobre el trabajo profun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sobre masaje profundo y puntos gatillo es limitada y de corto plazo. Para dolor lumbar, la revisión Cochrane en español concluye que existe muy poca confianza en que el masaje sea un tratamiento eficaz; el aumento de la intensidad del dolor fue el evento adverso más frecuente, informado entre el 1,5 % y el 25 % de los participantes. NICE considera la terapia manual sólo como parte de un paquete que incluye ejercicio. Ninguna de las dos fuentes respalda la idea de que presionar más fuerte garantice un mejor result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iscute sobre el trabajo profun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studios específicos de compresión sobre zonas sensibles suelen ser pequeños, heterogéneos y con seguimiento breve; comparan técnicas entre sí y no siempre contra una atención creíble. Eso no significa que la experiencia de alivio sea falsa: significa que no se puede atribuir a la desaparición de una estructura concreta. La discusión legítima es sobre intensidad, tolerancia y contexto, no sobre una prueba que confirme la etiqueta. Y una discusión no se resuelve subiendo la presión. La modestia no quita utilidad: ordena la conversación y evita promes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iscute sobre el trabajo profun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frecuentes en la camilla y su traducción honesta. Las frases son ejemplos ficticios de conversación, no diagnósticos ni testimoni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000250"/>
                <a:gridCol w="3095625"/>
                <a:gridCol w="30194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scribe en re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decirlo sin diagnost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s un nudo en el trap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zona que se siente tensa y sensible al 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quí noto una zona más tensa y sensible; no sé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 punto gatillo a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érmino descriptivo en discusión, sin prueba de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 punto que responde al tacto; no confirma una l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que romper la 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metáfora sin respaldo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mos a trabajar la zona con presión que tole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3095625"/>
                <a:gridCol w="30194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scribe en re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decirlo sin diagnost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fundo para llegar al mús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intención de presión, no una profundidad m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firme, siempre dentro de lo que te resulte cóm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duele, no ll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reencia que confunde dolor con efica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duele, bajamos: la respuesta manda, no la res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táforas que se vuelven promes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do», «adherencia», «banda tensa» y «tejido pegado» son metáforas útiles para conversar, pero se convierten en problema cuando el cliente las entiende como un defecto estructural que alguien va a reparar. De ahí nacen frases como «te voy a romper la adherencia» o «aquí hay que deshacer el nudo». El masaje no corta, no separa planos ni despega tejidos; aplica fuerzas sobre la superficie y el cuerpo responde. La fascia no es una bolsa de plástico arrugada que se estira a voluntad. La metáfora sirve para explicar, no para afirm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táforas que se vuelven promes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enguaje honesto no es más frío; es más preciso. «Zona tensa al tacto», «punto sensible», «respuesta de tirantez» y «trabajo con presión firme dentro de lo que toleras» describen lo mismo sin inventar una lesión. También evita dos daños frecuentes: que la persona se sienta rota y que vuelva muchas veces a que le «arreglen» algo que nadie ha demostrado. Si el cliente pregunta qué tiene, la respuesta correcta es que no se diagnostica desde la camilla y que, si el dolor cambia o aparecen síntomas nuevos, conviene una valor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táforas que se vuelven promesas]]></a:t>
            </a:r>
          </a:p>
        </p:txBody>
      </p:sp>
      <p:pic>
        <p:nvPicPr>
          <p:cNvPr id="3" name="" descr="Cuatro palabras y su alcance real">
            <a:hlinkClick r:id="rId3" tooltip="Cuatro palabras y su alcance real"/>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dice en la camilla, lo que se puede sostener y dónde termi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5-tejido-profundo-y-puntos-gatillo"/>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firme, decisiones clar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ión se gradúa por comodidad y respuesta, no por resistencia. Una respiración que se corta, un hombro que se levanta, una mueca o un «así está bien» dicho con los dientes apretados son información. Si la persona pide «más fuerte porque no siento nada», se explica que la falta de sensación no es una meta y que el dolor intenso no mide eficacia. Esa información vale más que cualquier frase de resistencia. Si aparece hormigueo, adormecimiento, pérdida de fuerza, dolor que baja por el brazo o la pierna, o mareo, se detiene la zona y se deriv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firme, decisiones clar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zonas donde la presión profunda exige formación específica y, en muchos casos, no tiene lugar en un servicio general: el cuello anterior, la axila, el hueco detrás de la rodilla, el abdomen y cualquier área con ganglios, heridas o piel frágil. Trabajar cerca de ellas sin criterio puede comprimir estructuras que no se ven. Antes de empezar, se acuerda qué se va a hacer, qué no y qué se va a evitar; al terminar, se registra la respuesta y se explican las señales que obligan a consultar. El registro convierte esa conversación en algo que se puede revis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sión firme, decisiones claras · Procedimiento: revisar una petición de trabajo profund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aduce la peti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é siente, dónde y desde cuándo. «Nudo» puede significar tirantez, cansancio, ardor o una molestia que aparece al mover el cuel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sión firme, decisiones claras · Procedimiento: revisar una petición de trabajo profund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señales que cambian la dec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migueo, adormecimiento, pérdida de fuerza, dolor irradiado, hinchazón, fiebre, cirugía reciente, anticoagulantes o piel lesionada. No para prohibir por diagnóstico, sino para adaptar o deriv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sión firme, decisiones claras · Procedimiento: revisar una petición de trabajo profund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 el alcanc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 que puedes describir lo que palpas y trabajar dentro de lo tolerable, pero que no puedes confirmar la causa ni prometer que una estructura se rompa o se deshag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sión firme, decisiones claras · Procedimiento: revisar una petición de trabajo profund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presión, zonas y posi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presión firme que la persona pueda describir como tolerable, evita cuello anterior, axila, hueco poplíteo y abdomen, y confirma en voz alta lo acord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sión firme, decisiones claras · Procedimiento: revisar una petición de trabajo profund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la respuesta en tiempo re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gila respiración, tono del hombro, muecas y palabras. Si la zona se defiende o aparece hormigueo, se reduce la presión o se detiene el contac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sión firme, decisiones claras · Procedimiento: revisar una petición de trabajo profund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expectativa y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 que puede haber alivio pasajero y molestia leve después; anota zonas, respuesta y qué hacer si aparece debilidad, adormecimiento o dolor que no ce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firme, decisiones claras · Caso ficticio: el «nudo» de Marcos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cos, nombre inventado, tiene treinta y ocho años y pasa diez horas frente a una computadora. Pide «lo más profundo que se pueda» para un «nudo» entre el cuello y el hombro. No tiene hormigueo, pérdida de fuerza ni dolor irradiado, y no toma medicament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firme, decisiones claras · Caso ficticio: el «nudo» de Marcos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uerd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lo atiende le explica que puede notar una zona tensa y sensible, pero que no va a diagnosticarle un punto gatillo ni prometerle que algo se rompa. Acuerdan presión firme tolerable, espalda alta y hombros, sin cuello anterior, y una posición cómoda. Marcos elige avisar si aparece hormigue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firme, decisiones claras · Caso ficticio: el «nudo» de Marcos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sión se ajusta dos veces porque el hombro se levanta. Al terminar, Marcos siente menos carga, pero se le dice que el alivio puede ser pasajero y que no hay un «nudo» deshecho. Se le sugiere moverse cada hora y consultar si aparece adormecimiento o debilidad. La decisión fue describir, no etiquet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firme, decisiones claras]]></a:t>
            </a:r>
          </a:p>
        </p:txBody>
      </p:sp>
      <p:pic>
        <p:nvPicPr>
          <p:cNvPr id="3" name="" descr="Seis comprobaciones antes de un trabajo profundo">
            <a:hlinkClick r:id="rId3" tooltip="Seis comprobaciones antes de un trabajo profund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visan con la persona, no con la publicidad del serv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5-tejido-profundo-y-puntos-gatillo"/>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firmar «tienes un punto gatillo» como si fuera un diagnóstico. El término describe una zona sensible en discusión, no una prueba. Decirlo con seguridad cierra la conversación y puede retrasar una valoración. Se describe lo que se palpa y se aclara el límite.]]></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r que se «rompen adherencias» o se «deshacen nudos». El masaje no corta ni separa tejidos. La metáfora se convierte en promesa estructural y en expectativa de reparación. Se habla de presión tolerable y respuesta, no de piezas que se desarm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ir la presión porque «no duele lo suficiente». El dolor intenso no mide eficacia. La presión se gradúa por comodidad y respuesta; el aumento de dolor es un efecto adverso descrito, no un logro. Si la persona se defiende, se baja.]]></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r con presión profunda zonas de cuidado sin formación. Cuello anterior, axila, hueco poplíteo y abdomen concentran estructuras que no se ven. La presión firme sin supervisión ni indicación puede comprimirlas. Esas zonas se evitan o se deriv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romper adherencias» o «deshacer nudos», reformula el objetivo como trabajo de presión tolerable y explica qué no se puede afirma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hormigueo, adormecimiento, pérdida de fuerza o dolor irradiado, se detiene la zona y se orienta a valoración; no se prueba resistenci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anticoagulantes, piel frágil o facilidad para hematomas, se reduce la presión y se evitan zonas de riesgo; se registra lo acorda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un diagnóstico o el nombre de lo que tiene, se explica que no se diagnostica desde la camilla y se sugiere una valora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olor aumenta durante la sesión y no cede al reducir la presión, se termina el contacto y se registra la respues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aparece una pierna unilateralmente hinchada, caliente o dolorosa; dolor súbito e intenso; traumatismo; fiebre; pérdida de fuerza; alteración sensitiva nueva; o dificultad para controlar esfínteres.]]></a:t>
            </a:r>
          </a:p>
        </p:txBody>
      </p:sp>
      <p:sp>
        <p:nvSpPr>
          <p:cNvPr id="11" name=""/>
          <p:cNvSpPr txBox="1"/>
          <p:nvPr/>
        </p:nvSpPr>
        <p:spPr>
          <a:xfrm>
            <a:off x="685800" y="28765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giere consulta habitual si el hormigueo o el adormecimiento persisten, si el dolor cambia de carácter o si limita actividades durante varios días. Esta lección no clasifica enfermedades ni decide tratamientos: enseña cuándo el trabajo profundo se detiene y la valoración empiez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219200"/>
            <a:ext cx="8115300" cy="390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90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esión firme se practica con instructor presen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scribe mejor el «trabajo profundo» en un masaje de bienest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capa anatómica que se alcanza con más fuerz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forma de dosificar presión e intención dentro de lo tolerabl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maniobra que separa adherencias y deshacer nudo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prueba de que el músculo está contractur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sin dolor también presenta una zona sensible al tacto. ¿Qué se concluy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sa zona es la causa de cualquier dolor futu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hallazgo por sí solo no explica el dolor de otra person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hay un punto gatillo activo que debe tratars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palpación sustituye una valoración clínic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calizar un punto gatillo con el tacto confirma la causa del dolo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umento del dolor al día siguiente no demuestra que el masaje haya funcion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érmino con su alcance honest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u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nto gatill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jido profun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anda tens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ueba diagnóstic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érmino descriptivo en discusión, sin prueba de referenci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sión firme acordada, no una capa que se mi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nsación de resistencia al palp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go que el tacto no ofrec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etáfora para conversar, no una pieza que se deshag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rabajo profundo se dosifica por ___ y respuesta, no por resistencia. Un punto sensible al tacto no confirma la ___ del dolor. Si aparece hormigueo o pérdida de fuerza, se ___ la zona y se deriv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corresponde en una sesión de bienesta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afirm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explica el límite]]></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riv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quí noto una zona más tensa y sensible»]]></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oy a trabajar con presión que toler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ienes tres puntos gatillo activ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to va a romper la adherenci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te nudo hay que deshacerl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ormigueo que persiste al cambiar de posición]]></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érdida de fuerza en una mano]]></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ierna hinchada, caliente y dolorosa]]></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qué siente y desde cuándo, con sus propias palabr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hormigueo, fuerza, dolor irradiado y antecedente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l palpar, le digo que tiene un punto gatillo y que voy a romperle la adherencia.]]></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uerdo presión tolerable y explico que no puedo confirmar la causa.]]></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cerrar, registro la respuesta y explico cuándo consult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6-r01-oa05-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6-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6-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6-r01-oa05-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qué describe el trabajo profundo, por qué un punto gatillo no es prueba diagnóstica y qué señales obligan a detener la zon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cuatro palabras y la lista de comprobaciones; vuelve a redactar una frase de camilla sin diagnostic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alguien te habló de un «nudo» o de un «punto gatillo». Escribe qué se afirmó, qué se podía comprobar en realidad y cómo lo habrías dicho sin etiquetar. Si la frase prometía romper o deshacer algo, explica qué expectativa creab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hablar de lo profundo sin inven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924175"/>
                <a:gridCol w="5191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profu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firme dosificada, no una capa que se 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gat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sensible descrita y discutida, no un 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nda ten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ación de resistencia al palp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tacto no ofrece para confirmar l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inte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adverso posible, no medida de efica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hablar de lo profundo sin invent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6-r01-oa05-tejido-profundo-y-puntos-gatillo"/>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xplicar el alcanc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tejido profundo» en la práctic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xplicar el alcance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forma de dosificar presión, ritmo y permanencia sobre tejidos blandos dentro de lo tolerable. No es una capa anatómica que se vea ni se mida, ni una llave que llegue al origen del dolo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xplicar el alcanc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punto gatillo y qué se discu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xplicar el alcance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término clínico para zonas hipersensibles dentro de bandas tensas que pueden reproducir dolor a distancia. Se discute su fiabilidad al palpar y la falta de una prueba de referencia que lo confirm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xplicar el alcanc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alivio inmediato no confirma el diagnóstic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xplicar el alcance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ualquier maniobra que distraiga, dé calor o cambie la posición puede aliviar sin que exista una estructura concreta que se haya corregido. El alivio es una respuesta, no una prueb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xplicar el alcanc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gradúa una presión firm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xplicar el alcance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comodidad y respuesta: respiración, tono del hombro, muecas y palabras. Si la persona se defiende o aparece hormigueo, se reduce o se detiene. El dolor intenso no es una me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xplicar el alcanc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zonas no se trabajan con presión profunda en un servicio gener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xplicar el alcance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ello anterior, axila, hueco poplíteo, abdomen y áreas con ganglios, heridas o piel frágil. Concentran estructuras que no se ven y exigen formación específica o deriv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bajo profundo es una forma de dosificar presión, no una capa secreta del cuerpo. El punto gatillo es un término clínico en discusión, útil para describir zonas sensibles pero incapaz de confirmar una causa. Ninguno de los dos autoriza a diagnosticar, a prometer que se rompe una adherencia o a subir la presión hasta el dolor. La práctica honesta describe lo que se palpa, acuerda una presión tolerable, evita zonas de cuidado y deriva ante hormigueo, pérdida de fuerza o dolor irradiado. Esa modestia no debilita el servicio: lo hace verificabl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sobre masaje para dolor lumbar. Concluye que existe muy poca confianza en que sea un tratamiento eficaz y reporta el aumento de dolor como evento adverso frecuente. No compara técnicas concretas ni indica tratamiento individu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Considera la terapia manual sólo como parte de un paquete de tratamiento que incluye ejercicio (1.2.7). No es normativa mexicana, no evalúa puntos gatillo y no constituye una indicación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AP · OpenStax, Anatomy and Physiology 2e: overview of muscle tissues · https://openstax.org/books/anatomy-and-physiology-2e/pages/10-1-overview-of-muscle-tissues · consulta: 2026-10-26 · alcance: Referencia académica abierta de anatomía (CC BY-NC-SA). Describe el tejido muscular y su acción sobre los puntos de inserción. Se cita como referencia conceptual, no como prueba de eficacia clínica ni para copiar tex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CCIH · NCCIH (NIH), Terapia de masaje: lo que necesita saber · https://www.nccih.nih.gov/health/massage-therapy-what-you-need-to-know · consulta: 2026-10-26 · alcance: Visión general de evidencia y seguridad del masaje. Señala que puede ayudar con dolor y ansiedad y que no es un tratamiento de enfermedades ni de condiciones específicas. Página en inglés; no es normativa mexicana ni una indicación clínic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5-tejido-profundo-y-puntos-gatillo"/>
              </a:rPr>
              <a:t><![CDATA[Tejido profundo y puntos gatillo: qué se discu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Práctica manual: requiere supervisión presencial; este curso no la sustituy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2026-10-26T12:04:04Z</dcterms:created>
  <dcterms:modified xsi:type="dcterms:W3CDTF">2026-10-26T12:04:04Z</dcterms:modified>
  <dc:title>Tejido profundo y puntos gatillo: qué se discute</dc:title>
  <dc:description>Presentación editable del OA «Tejido profundo y puntos gatillo: qué se discute». Enlace: https://saludyestetica.lumbre.lat/object/sye-c36-r01-oa05-tejido-profundo-y-puntos-gatillo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