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4-presion-tolerable-frente-a-dolor]]></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4-presion-tolerable-frente-a-dolo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sión tolerable frente a dolor innecesario»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resión se negocia, no se aguanta»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ñales se miran además de la palabra»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ñales se miran además de la palabra»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ñales se miran además de la palabra»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umbral cambia»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Graduar la presión en cinco tiem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a secuencia que se repite durante toda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4-presion-tolerable-frente-a-dolor]]></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ía siguiente cuenta»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4-presion-tolerable-frente-a-dolor]]></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4-presion-tolerable-frente-a-dolo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el dolor no mide eficacia»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respuestas y qué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palabra y el cuerpo dicen cosas que se atienden antes de continu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4-presion-tolerable-frente-a-dolo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cerrar la sesión y qué decir»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graduar la presión y cerrar la se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Acuerda el punto de par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empezar, pregunta qué presión acostumbra y qué palabras usará para pedir menos. Deja claro que puede cambiar de opin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4-presion-tolerable-frente-a-dolo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graduar la presión y cerrar la se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Entra con contacto ampl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mpieza con una superficie de mano generosa y una presión suave. Un contacto estrecho y fuerte desde el inicio impide leer l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4-presion-tolerable-frente-a-dolor]]></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graduar la presión y cerrar la se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regunta con op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ómoda, justa o demasiada?» es más útil que «¿duele?». La persona elige una palabra y el prestador ajusta sin negociar el agu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4-presion-tolerable-frente-a-dolo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graduar la presión y cerrar la se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Lee el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ra respiración, mandíbula, manos y gestos. Si aparecen señales de defensa, baja antes de que la persona tenga que ped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4-presion-tolerable-frente-a-dolo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graduar la presión y cerrar la se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Detén ante señales nue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ormigueo, ardor, dolor que irradia o pérdida de fuerza: se detiene la maniobra y se valora si la sesión continúa en otra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4-presion-tolerable-frente-a-dolo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graduar la presión y cerrar la se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ierra y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cómo quedó, explica qué esperar para mañana y registra la presión que se usó, la respuesta y cualquier efecto adve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4-presion-tolerable-frente-a-dolor]]></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sesión de presión fuerte de Die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Diego, nombre inventado, tiene treinta y ocho años y pide «lo más fuerte que se pueda» para la espalda. Trabaja cargando material y duerme poco. No tiene señales de alarma ni antecedentes que cambien la sesión. Al inicio respira corto cuando se le aplica presión fir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4-presion-tolerable-frente-a-dolo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sesión de presión fuerte de Die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acue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estador le explica que la presión se gradúa por comodidad y respuesta, no por resistencia. Le pregunta con tres palabras y baja cuando Diego dice «justa». Acuerdan espalda y hombros, sin cuello profundo, y pausas para respirar. Diego no aguanta: eli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4-presion-tolerable-frente-a-dolo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sesión de presión fuerte de Die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terminar, Diego siente la espalda más cómoda y sin dolor agudo. El prestador le explica qué esperar y le pide avisar si al día siguiente hay dolor que limite su trabajo. La decisión no fue aplicar menos por miedo: fue cambiar intensidad por respuesta y dejar un registro para la próxim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4-presion-tolerable-frente-a-dolo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comprobaciones antes de subir la 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hacen en voz alta y se repiten si cambia la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4-presion-tolerable-frente-a-dolo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Bajar la presión y preguntar qué nece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guantar indica que la presión está por encima del umbral. Se baja de inmediato y se vuelve a preguntar; el dolor no es una meta ni una prueba de colab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esión se gradúa por comodidad y respuesta; el dolor intenso es un efecto adverso, no un log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4-presion-tolerable-frente-a-dolor]]></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La persona pudo respirar y hablar con soltura, y al día siguiente no tiene dolor que limite su fu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presión bien graduada permite respirar y hablar, y no deja dolor que limite la vida diaria. El hematoma y el dolor que empeora son efectos adver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chrane describe efectos adversos leves; la práctica de seguridad ajusta la presión a la toler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4-presion-tolerable-frente-a-dolor]]></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olor no mide eficacia. Una sesión puede aportar descanso y comodidad sin dolor intenso, y puede doler mucho sin haber logrado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evidencia sobre masaje muestra certeza baja para dolor lumbar y efectos adversos leves; el dolor no es un indicador de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4-presion-tolerable-frente-a-dolor]]></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hematoma indica que la presión superó lo que el tejido toleraba. Se registra, se explica y se replantea la próxim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efectos adversos descritos incluyen hematomas; no son un objetivo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4-presion-tolerable-frente-a-dolor]]></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uele pero aguanto» → Bajar la 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iración corta → Preguntar y aju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ormigueo o ardor → Detener y valo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sí está bien» → Mantener y volver a pregu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ematoma al día siguiente → Registrar y replante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eñal tiene una respuesta distinta; ignorarlas convierte una sesión de bienestar en un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4-presion-tolerable-frente-a-dolor]]></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modidad · resistencia · b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modidad es el criterio; la resistencia no es una medida. Bajar a tiempo evita efectos adversos y mejora la experi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guías de seguridad y la evidencia sobre efectos adversos coinciden en ajustar la presión a la toler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4-presion-tolerable-frente-a-dolor]]></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persona respira y habla con soltura → Presión adecu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 zona se siente cómoda y sin ardor → Presión adecu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persona pide menos presión → Aju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mandíbula se aprieta → Aju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 persona dice que aguanta → Aju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Hormigueo nuevo en los dedos → De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Dolor que irradia por el brazo → De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Mareo durante la sesión → De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justar es la respuesta más frecuente; detener se reserva para señales que no se manejan con menos 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4-presion-tolerable-frente-a-dolor]]></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pidió presión fuerte, subo aunque respire corto para que se acostu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piración corta es una señal de que la presión superó el umbral. Subir en ese momento enseña a aguantar y puede producir un efecto adve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spuesta del cuerpo se lee antes de subir; el dolor no es una m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4-presion-tolerable-frente-a-dolor]]></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4-presion-tolerable-frente-a-dolor]]></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un masaje que hayas recibido o aplicado. ¿Cómo se decidió la presión? ¿Se preguntó más de una vez? Escribe qué habrías dicho o preguntado para que la persona no tuviera que agua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4-presion-tolerable-frente-a-dolor]]></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graduar sin agua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4-presion-tolerable-frente-a-dolor]]></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graduar sin agua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4-presion-tolerable-frente-a-dolor]]></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presión toler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presión con la que la persona puede respirar, hablar y relajarse, y que puede cambiar en cualquier momento. No es la máxima que sop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4-presion-tolerable-frente-a-dolor]]></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si alguien dice que agua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Bajar de inmediato y preguntar qué necesita. Aguantar no es colaborar: es una señal de que la presión superó el umb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4-presion-tolerable-frente-a-dolor]]></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ñales del cuerpo se observ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spiración corta, mandíbula apretada, manos cerradas, silencio tenso, gestos de apartar la zona y cambios bruscos de color en la pi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4-presion-tolerable-frente-a-dolor]]></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valoro el día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molestia leve y difusa que se va puede ser pasajera; un dolor localizado, un hematoma o una limitación de la función son efectos adversos que se registran y se corri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4-presion-tolerable-frente-a-dolor]]></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dolor no mide efica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una sesión puede aportar descanso y comodidad sin dolor intenso, y puede doler mucho sin haber logrado nada. La evidencia muestra certeza baja y efectos adversos lev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4-presion-tolerable-frente-a-dolor]]></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32568" r:id="rId1"/>
    <p:sldLayoutId id="2482032569" r:id="rId2"/>
    <p:sldLayoutId id="2482032570" r:id="rId3"/>
    <p:sldLayoutId id="248203257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5236090feb8f588210b1e465b938aa3fd9e33302a1c771f1.jpg"/>
  <Relationship Id="rId3" Type="http://schemas.openxmlformats.org/officeDocument/2006/relationships/hyperlink" Target="https://saludyestetica.lumbre.lat/object/sye-c36-r01-oa04-presion-tolerable-frente-a-dolor"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6-r01-oa04-presion-tolerable-frente-a-dolor" TargetMode="External"/>
  <Relationship Id="rId4" Type="http://schemas.openxmlformats.org/officeDocument/2006/relationships/hyperlink" Target="https://saludyestetica.lumbre.lat/object/sye-c36-r01-oa04-presion-tolerable-frente-a-dolor"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6-r01-oa04-presion-tolerable-frente-a-dolor" TargetMode="External"/>
  <Relationship Id="rId4" Type="http://schemas.openxmlformats.org/officeDocument/2006/relationships/hyperlink" Target="https://saludyestetica.lumbre.lat/object/sye-c36-r01-oa04-presion-tolerable-frente-a-dolor"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6-r01-oa04-presion-tolerable-frente-a-dolor" TargetMode="External"/>
  <Relationship Id="rId4" Type="http://schemas.openxmlformats.org/officeDocument/2006/relationships/hyperlink" Target="https://saludyestetica.lumbre.lat/object/sye-c36-r01-oa04-presion-tolerable-frente-a-dolor"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hyperlink" Target="https://saludyestetica.lumbre.lat/object/sye-c36-r01-oa04-presion-tolerable-frente-a-dolor"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4-presion-tolerable-frente-a-dolor" TargetMode="External"/>
  <Relationship Id="rId3" Type="http://schemas.openxmlformats.org/officeDocument/2006/relationships/notesSlide" Target="../notesSlides/notesSlide6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s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olerabl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ren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olo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necesari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6-r01-oa04-presion-tolerable-frente-a-dolor"/>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raduar la presión por comodidad y respuesta, reconocer las señales corporales y verbales que piden ajuste, y valorar el día siguiente para distinguir una molestia pasajera de un efecto adverso.]]></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sobre el umbral de presión: cómo se negocia, qué señales se observan además de la palabra, por qué el umbral cambia, cómo se valora el día siguiente y por qué el dolor no mide eficac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esión · umbral · comodidad · efectos adversos · comunica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ión tolerable frente a dolor innecesar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9]]></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estadores en formación intermedia que ya practican maniobras bajo supervisión y necesitan graduar la presión sin usar el dolor como medida. Requiere el curso 33 y el curso 34 o su equivalente. Formación educativa: no habilita para ejercer ni sustituye práctica supervisad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ión tolerable frente a dolor innecesar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liente pide «lo más fuerte que se pueda» porque está convencido de que solo así se quita la tensión. A la mitad de la sesión respira corto, aprieta la mandíbula y dice «sigue, aguanto». Al día siguiente llama para contar que tiene un hematoma y que le duele más que antes. En otra camilla, una persona pide presión suave y sale sin novedad, pero el prestador siente que «no hizo nada». Las dos escenas muestran el mismo malentendido: confundir intensidad con eficacia. Esta lección enseña a graduar la presión por comodidad y respuesta, a leer las señales del cuerpo y a valorar el día siguiente sin usar el dolor como medal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sión se negocia, no se aguan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guanta un poco» es una frase que se escucha en camillas y que conviene retirar del oficio. La presión tolerable no se demuestra resistiendo: se acuerda con la persona, se pregunta varias veces y se ajusta cuando cambia. El cliente puede pedir menos en cualquier momento, sin justificarse, y el prestador puede bajar sin sentir que pierde profesionalidad. Un servicio que necesita que el otro aguante para completarse está mal planteado. Cuando el prestador aprende a decir «vamos a bajar», la persona deja de sentir que tiene que demostrar alg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sión se negocia, no se aguan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labra «tolerable» tampoco significa «lo máximo que soporta». Significa que la persona puede respirar, hablar y relajarse mientras recibe el contacto; que no necesita apretar los dientes ni contar los segundos. Esa comodidad no resta profundidad al trabajo: permite que el cuerpo responda sin defenderse. Si la presión es tan alta que la persona se tensa, el mensaje que recibe el sistema nervioso es el contrario del que se busca. La intensidad no es una virtud del terapeuta ni una prueba de confianza del clien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ñales se miran además de la palabr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labra no es la única señal. La respiración que se corta, la mandíbula apretada, las manos que se cierran, el silencio tenso, el gesto de apartar el hombro o la piel que se enrojece de golpe dicen cosas que la persona quizá no verbaliza. El prestador mira y pregunta: «¿cómo va esa presión?», «¿la bajo un poco?». Preguntar no es interrogar; es mantener abierto el canal durante toda la sesión. Una pregunta cerrada al inicio y otra al final no bastan: el cuerpo cambia mientras la mano se mue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ñales se miran además de la palabr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conviene evitar la prueba de resistencia. Subir la presión «a ver hasta dónde llega» convierte la sesión en un examen y enseña a la persona a no quejarse. Si alguien dice que siente mucho, se baja de inmediato y se agradece el aviso. La información que se busca no es cuánto aguanta, sino cómo responde y qué necesita para estar cómodo. Esa respuesta cambia de una zona a otra y de un día a otro. Si la persona no sabe cómo pedir menos, se le enseña una palabra y se le recuerda que puede usar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ñales se miran además de la palabr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9]]></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cción sobre graduación de la presión y valoración de la respuesta. Explica cómo preguntar, observar y cerrar la sesión; no prescribe dosis, tiempos ni maniobras, no sustituye práctica supervisada y no habilita para ejercer.]]></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lor intenso o hematoma no son logros]]></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la persona necesita aguantar, la presión está mal graduada. Un hematoma, un dolor que dura días o una zona que limita la función son efectos adversos: se registran, se explican y se replantea la siguiente sesió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ñales se miran además de la palabr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9]]></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abre el ajuste]]></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ómo se siente esta presión: cómoda, justa o demasiada?» da una respuesta más útil que «¿duele?», porque permite bajar antes de que el cuerpo se defiend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umbral camb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umbral cambia. La misma presión que ayer resultaba cómoda puede hoy ser excesiva por falta de sueño, estrés, frío, una comida pesada, un medicamento o una molestia nueva. También cambia según la zona: el cuello, la cara interna del brazo, el hueco poplíteo y el abdomen no responden como la espalda. La sesión se ajusta a la persona de hoy, no a la ficha de la semana pasada ni a la costumbre del prestador. Por eso conviene empezar por una zona amplia y conocida antes de acercarse a las más sensibl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umbral camb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xperiencia previa importa. Quien vivió un masaje doloroso puede llegar con miedo y tensarse antes de que la mano lo toque; quien nunca recibió uno necesita más explicación y más pausas. Las experiencias traumáticas, el dolor persistente y la ansiedad piden ritmo lento, avisos claros y consentimiento por zonas. La lección 07 del curso 33 desarrolla el consentimiento; aquí basta recordar que la presión también se consiente y se puede retirar. El consentimiento se puede retirar en cualquier momento, también a mitad de una maniob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umbral cambia]]></a:t>
            </a:r>
          </a:p>
        </p:txBody>
      </p:sp>
      <p:pic>
        <p:nvPicPr>
          <p:cNvPr id="3" name="" descr="Graduar la presión en cinco tiempos">
            <a:hlinkClick r:id="rId3" tooltip="Graduar la presión en cinco tiemp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a secuencia que se repite durante toda la ses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6-r01-oa04-presion-tolerable-frente-a-dolor"/>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ía siguiente cuen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ía siguiente es parte de la sesión. Una molestia leve y difusa que se va con el movimiento puede aparecer después de un trabajo firme; un dolor localizado, un hematoma visible o una zona que limita la función no son un buen resultado. Si la persona amanece peor, necesita analgésicos o no puede trabajar, la próxima sesión se replantea y se registra lo ocurrido para no repetir la misma presión. La observación del día siguiente se pregunta y se registra; no se supone. Se anota también qué presión se usó y cómo respondió.]]></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ía siguiente cuen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xiste una regla que obligue a doler para «soltar». El dolor intenso durante la sesión y el dolor que dura días son efectos adversos, no pasos necesarios. La evidencia sobre masaje describe efectos leves y certeza baja; eso no autoriza a prometer un alivio fuerte ni a justificar el malestar como inversión. La respuesta se valora por cómo se siente la persona y qué puede hacer, no por cuánto aguantó. Una sesión cómoda que deja a la persona peor no es una sesión exitosa, aunque haya sido intens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ía siguiente cuen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en la camilla, lo que no conviene hacer y la respuesta que mantiene la sesión dentro de un umbral tolerab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9]]></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800350"/>
                <a:gridCol w="2457450"/>
                <a:gridCol w="2857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ele pero agua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ir para no interrump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ar y preguntar qué neces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iración corta o mandíbula apre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pretarlo como concent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tar, preguntar y ajus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migueo o ardor en la z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sistir para que «ce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ner y valorar la mani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matoma al día sigu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r que es normal y neces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ar, explicar y replante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9]]></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800350"/>
                <a:gridCol w="2457450"/>
                <a:gridCol w="2857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ersona pide «más fue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bir sin comprobar la 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r qué busca y subir por acuer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el dolor no mide efica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visión Cochrane sobre masaje para dolor lumbar concluye que existe muy poca confianza en que sea un tratamiento eficaz y describe efectos adversos leves. La guía NICE lo sitúa dentro de un paquete que incluye ejercicio, no como intervención aislada. Nada de eso impide ofrecer una sesión cómoda; impide venderla como cura y usar el dolor como prueba de que funcionó. La ausencia de dolor intenso no significa que la sesión haya fracasado. La certeza baja no significa que no valga la pena: significa que no se puede prometer un resultad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el dolor no mide efica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olor es una señal, no un medidor de eficacia. Una sesión puede ser útil porque la persona descansó, durmió mejor o se movió con más comodidad, aunque no haya dolor que medir. Y puede doler mucho sin que eso indique un buen trabajo. Cuando el prestador necesita que la sesión «se sienta», empieza a confundir el objetivo del cliente con el suyo y a justificar el malestar ajeno. El objetivo del cliente puede ser descansar; el del prestador, aplicar una técnica. Cuando se confunden, aparece la presión innecesari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el dolor no mide eficacia]]></a:t>
            </a:r>
          </a:p>
        </p:txBody>
      </p:sp>
      <p:pic>
        <p:nvPicPr>
          <p:cNvPr id="3" name="" descr="Cuatro respuestas y qué hacer">
            <a:hlinkClick r:id="rId3" tooltip="Cuatro respuestas y qué hacer"/>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palabra y el cuerpo dicen cosas que se atienden antes de continu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6-r01-oa04-presion-tolerable-frente-a-dolor"/>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cerrar la sesión y qué dec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ierre incluye una pregunta concreta: cómo se siente ahora, qué zona quedó sensible y qué espera para mañana. Se explica que puede aparecer una molestia leve y pasajera, que el calor suave y el movimiento gradual suelen ayudar, y que si el dolor aumenta, aparece hinchazón o se pierde fuerza, debe consultar. Esa información se da en voz alta y se registra en la ficha de la sesión. Preguntar por el sueño y por la actividad del día siguiente ayuda a interpretar la respuesta sin culpar a la perso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cerrar la sesión y qué dec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ción 06 de este curso explica cómo valorar la respuesta y la 08 del curso 33, cómo registrar un malestar durante la sesión. Aquí el criterio es simple: si la persona no puede decir que la presión fue tolerable, la sesión no se cerró bien. La próxima vez se empieza más abajo y se sube solo con acuerdo. La confianza se construye en esa conversación, no en la intensidad. La próxima sesión empieza con esa información, no con la misma receta de presión. Esa conversación es el verdadero cierre de la sesió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cerrar la sesión y qué decir · Procedimiento: graduar la presión y cerrar la sesión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uerda el punto de partid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empezar, pregunta qué presión acostumbra y qué palabras usará para pedir menos. Deja claro que puede cambiar de opinió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cerrar la sesión y qué decir · Procedimiento: graduar la presión y cerrar la sesión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ntra con contacto ampli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pieza con una superficie de mano generosa y una presión suave. Un contacto estrecho y fuerte desde el inicio impide leer la respuest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cerrar la sesión y qué decir · Procedimiento: graduar la presión y cerrar la sesión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con opcion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da, justa o demasiada?» es más útil que «¿duele?». La persona elige una palabra y el prestador ajusta sin negociar el aguant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cerrar la sesión y qué decir · Procedimiento: graduar la presión y cerrar la sesión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ee el cuerp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ra respiración, mandíbula, manos y gestos. Si aparecen señales de defensa, baja antes de que la persona tenga que pedirl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cerrar la sesión y qué decir · Procedimiento: graduar la presión y cerrar la sesión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tén ante señales nueva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ormigueo, ardor, dolor que irradia o pérdida de fuerza: se detiene la maniobra y se valora si la sesión continúa en otra zon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cerrar la sesión y qué decir · Procedimiento: graduar la presión y cerrar la sesión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a y registr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cómo quedó, explica qué esperar para mañana y registra la presión que se usó, la respuesta y cualquier efecto advers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cerrar la sesión y qué decir · Caso ficticio: la sesión de presión fuerte de Diego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Diego, nombre inventado, tiene treinta y ocho años y pide «lo más fuerte que se pueda» para la espalda. Trabaja cargando material y duerme poco. No tiene señales de alarma ni antecedentes que cambien la sesión. Al inicio respira corto cuando se le aplica presión fir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cerrar la sesión y qué decir · Caso ficticio: la sesión de presión fuerte de Diego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acuerd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stador le explica que la presión se gradúa por comodidad y respuesta, no por resistencia. Le pregunta con tres palabras y baja cuando Diego dice «justa». Acuerdan espalda y hombros, sin cuello profundo, y pausas para respirar. Diego no aguanta: elig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cerrar la sesión y qué decir · Caso ficticio: la sesión de presión fuerte de Diego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Diego siente la espalda más cómoda y sin dolor agudo. El prestador le explica qué esperar y le pide avisar si al día siguiente hay dolor que limite su trabajo. La decisión no fue aplicar menos por miedo: fue cambiar intensidad por respuesta y dejar un registro para la próxima vez.]]></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cerrar la sesión y qué decir]]></a:t>
            </a:r>
          </a:p>
        </p:txBody>
      </p:sp>
      <p:pic>
        <p:nvPicPr>
          <p:cNvPr id="3" name="" descr="Seis comprobaciones antes de subir la presión">
            <a:hlinkClick r:id="rId3" tooltip="Seis comprobaciones antes de subir la presión"/>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hacen en voz alta y se repiten si cambia la zo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6-r01-oa04-presion-tolerable-frente-a-dolor"/>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r que aguante para «llegar al fondo». Aguantar no es un método ni una prueba de colaboración. La presión que obliga a resistir produce defensa y puede dejar dolor o hematoma; se baja antes de que eso ocurr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bir la presión sin volver a preguntar. El umbral cambia con la zona, el día y el estado de la persona. Una pregunta al inicio no cubre toda la sesión; se pregunta cada vez que se cambia de maniobra o de zon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erpretar el silencio como acuerdo. El silencio tenso, la mandíbula apretada o la respiración corta son señales de malestar. Si el prestador solo escucha palabras, se pierde la información que el cuerpo da antes.]]></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r que el dolor de mañana es normal y necesario. Una molestia leve y pasajera puede aparecer; un dolor que limita la función o un hematoma no son normales. Justificarlos como parte del método impide corregir la próxima sesió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dice que aguanta o que duele, se baja la presión de inmediato y se pregunta qué necesit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respiración se corta, la mandíbula se aprieta o las manos se cierran, se suelta y se ajusta sin esperar a que lo pida.]]></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hormigueo, ardor, dolor que irradia o pérdida de fuerza, se detiene la maniobra y se valora la continuación en otra zon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 día siguiente hay dolor que limita la función o un hematoma, se registra como efecto adverso y se replantea la presión.]]></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pide más intensidad, se pregunta qué busca y se sube solo con acuerdo y comprobación de la respuest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9]]></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tén la sesión y orienta a valoración si aparece dolor súbito e intenso, hormigueo o pérdida de fuerza, alteración sensitiva nueva, mareo, hinchazón unilateral de pierna o una reacción en la piel que no cede.]]></a:t>
            </a:r>
          </a:p>
        </p:txBody>
      </p:sp>
      <p:sp>
        <p:nvSpPr>
          <p:cNvPr id="11" name=""/>
          <p:cNvSpPr txBox="1"/>
          <p:nvPr/>
        </p:nvSpPr>
        <p:spPr>
          <a:xfrm>
            <a:off x="685800" y="28765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dolor del día siguiente limita la función, aumenta o se acompaña de hematoma extenso, indica consulta y registra el incident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9]]></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lección 05 del curso 33 explica por qué una pierna hinchada no se masajea, la 07 de este curso desarrolla cuándo no insistir sobre una zona y la 08 del curso 33, cómo documentar un malestar durante la sesión. Esta lección no prescribe dosis ni tiempos de presión: enseña a graduarla por comodidad y respuest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urante la sesión, la persona dice: «duele, pero aguanto». ¿Qué correspond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tinuar porque lo pidió al inici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Bajar la presión y preguntar qué necesita.]]></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cirle que es normal y que se acostumbrará.]]></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ubir un poco para que el músculo ced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ato sugiere que la presión se graduó bien?]]></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persona apretó los dientes pero terminó la sesión.]]></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dó un hematoma pequeño que desaparecerá.]]></a:t>
            </a:r>
          </a:p>
        </p:txBody>
      </p:sp>
      <p:sp>
        <p:nvSpPr>
          <p:cNvPr id="11" name=""/>
          <p:cNvSpPr txBox="1"/>
          <p:nvPr/>
        </p:nvSpPr>
        <p:spPr>
          <a:xfrm>
            <a:off x="666750" y="2752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persona pudo respirar y hablar con soltura, y al día siguiente no tiene dolor que limite su función.]]></a:t>
            </a:r>
          </a:p>
        </p:txBody>
      </p:sp>
      <p:sp>
        <p:nvSpPr>
          <p:cNvPr id="12" name=""/>
          <p:cNvSpPr txBox="1"/>
          <p:nvPr/>
        </p:nvSpPr>
        <p:spPr>
          <a:xfrm>
            <a:off x="666750" y="34480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l día siguiente le duele más, señal de que el trabajo fue profund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no duele, no está funcionand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hematoma al día siguiente es un efecto adverso, no una prueba de eficaci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respuesta con la acción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uele pero aguant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spiración cort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Hormigueo o ardo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sí está bien»]]></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Hematoma al día siguiente]]></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guntar y ajusta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tener y valora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antener y volver a preguntar]]></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gistrar y replantear]]></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Bajar la presió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resión se gradúa por ___ y respuesta, no por ___. Si la persona dice que aguanta, se ___ y se vuelve a pregunta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o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sión adecuad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justa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ne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persona respira y habla con soltur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zona se siente cómoda y sin ardor]]></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persona pide menos presió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mandíbula se apriet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persona dice que aguant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Hormigueo nuevo en los dedo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Dolor que irradia por el brazo]]></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Mareo durante la sesión]]></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gunto qué presión acostumbra y cómo pedirá meno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tro con contacto amplio y pregunto con tres palabras.]]></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pidió presión fuerte, subo aunque respire corto para que se acostumbre.]]></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aparece hormigueo, detengo la maniobra y valoro.]]></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l cerrar, explico qué esperar y registro la respuest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6-r01-oa04-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6-r01-oa04-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6-r01-oa04-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6-r01-oa04-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6-r01-oa04-ex0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6-r01-oa04-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6-r01-oa04-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6-r01-oa04-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Graduas la presión por comodidad y respuesta, distingues una molestia pasajera de un efecto adverso y explicas qué hacer al día siguiente.]]></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respuestas y la lista de comprobaciones; vuelve a escribir cómo preguntarías la presión en tres momentos de una ses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un masaje que hayas recibido o aplicado. ¿Cómo se decidió la presión? ¿Se preguntó más de una vez? Escribe qué habrías dicho o preguntado para que la persona no tuviera que aguantar.]]></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graduar sin aguant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9]]></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762250"/>
                <a:gridCol w="5353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ión toler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mite respirar y hablar; se puede pedir me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ua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de que la presión superó el umb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mb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 con la zona, el día y el estado de l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sigu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lestia leve pasajera frente a dolor que limita o hemato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no medida de efica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graduar sin aguantar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6-r01-oa04-presion-tolerable-frente-a-dolor"/>
              </a:rPr>
              <a:t><![CDATA[Abrir el juego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guntar y ajustar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presión tolerabl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guntar y ajustar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presión con la que la persona puede respirar, hablar y relajarse, y que puede cambiar en cualquier momento. No es la máxima que soport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guntar y ajustar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si alguien dice que aguant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guntar y ajustar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Bajar de inmediato y preguntar qué necesita. Aguantar no es colaborar: es una señal de que la presión superó el umbral.]]></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guntar y ajustar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ñales del cuerpo se observa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guntar y ajustar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spiración corta, mandíbula apretada, manos cerradas, silencio tenso, gestos de apartar la zona y cambios bruscos de color en la piel.]]></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guntar y ajustar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valoro el día siguient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guntar y ajustar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molestia leve y difusa que se va puede ser pasajera; un dolor localizado, un hematoma o una limitación de la función son efectos adversos que se registran y se corrige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guntar y ajustar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dolor no mide eficaci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guntar y ajustar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una sesión puede aportar descanso y comodidad sin dolor intenso, y puede doler mucho sin haber logrado nada. La evidencia muestra certeza baja y efectos adversos leve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sión tolerable se negocia, no se aguanta. Se gradúa por comodidad y respuesta, se pregunta varias veces y se observan respiración, mandíbula, manos y gestos. El umbral cambia con la zona, el día y el estado de la persona. El día siguiente también cuenta: una molestia leve y pasajera no es lo mismo que un dolor que limita la función o un hematoma. El dolor no mide eficacia y la evidencia no autoriza a prometer un alivio fuerte. Si la persona necesita aguantar, la sesión no se cerró bie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9]]></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OCHRANE-LBP · Cochrane, «Masaje para el dolor lumbar» (resumen en español) · https://www.cochrane.org/es/CD001929/BACK_masaje-para-el-dolor-lumbar · consulta: 2026-10-26 · alcance: Revisión sistemática internacional sobre masaje para dolor lumbar: muy poca confianza en que sea un tratamiento eficaz y efectos adversos leves. No evalúa dosis de presión ni técnicas concreta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6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CE-LBP · NICE NG59, dolor lumbar y ciática: recomendaciones · https://www.nice.org.uk/guidance/ng59/chapter/Recommendations · consulta: 2026-10-26 · alcance: Guía clínica del Reino Unido. Sitúa la terapia manual dentro de un paquete que incluye ejercicio (1.2.7). No es normativa mexicana ni una indicación individual.]]></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4-presion-tolerable-frente-a-dolor"/>
              </a:rPr>
              <a:t><![CDATA[Presión tolerable frente a dolor inneces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6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EDLINEPLUS-PAIN · MedlinePlus en español, dolor · https://medlineplus.gov/spanish/pain.html · consulta: 2026-10-26 · alcance: Divulgación general: el dolor es una señal y no debe ignorarse. No define dosis, técnicas ni criterios de graduación de presión.]]></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Práctica manual: requiere supervisión presencial; este curso no la sustituy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2026-10-26T12:04:55Z</dcterms:created>
  <dcterms:modified xsi:type="dcterms:W3CDTF">2026-10-26T12:04:55Z</dcterms:modified>
  <dc:title>Presión tolerable frente a dolor innecesario</dc:title>
  <dc:description>Presentación editable del OA «Presión tolerable frente a dolor innecesario». Enlace: https://saludyestetica.lumbre.lat/object/sye-c36-r01-oa04-presion-tolerable-frente-a-dolor</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