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3-no-todo-dolor-es-muscul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todo dolor de espalda o cuello es muscul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spalda duele por muchas razone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problema viaja por un nervi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problema viaja por un nervi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problema viaja por un nervi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lor que viene de una articulación o de una víscer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ndo el dolor no encaja en el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decidir si la sesión se adapta o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que cambian la rut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ierna hinchada: la bandera roja que se repit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atrones que piden otra mi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on diagnósticos: son motivos para preguntar y, a veces, para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r en la camilla cuando el dolor no es muscul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una deriv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ucha sin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que la persona cuente el dolor con sus palabras. Anota el inicio, la irradiación, el horario y lo que l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una deriv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por las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ebre, pérdida de peso, fuerza, sensibilidad, control de esfínteres, hinchazón y antecedentes. Son preguntas de seguridad, no de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una deriv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Detén la mani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una señal aparece, no se insiste sobre la zona ni se prueba «a ver si cede». Se interrumpe y se acomoda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una deriv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o no encaja en lo que puedo trabajar hoy; conviene que te valoren». Sin nombrar una enfermedad ni tranquilizar con un diagnóstic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una deriv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ntrega información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refiere, desde cuándo, qué cambió, qué se observó y qué se hizo. Por escrito si el establecimiento lo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ecidir una deriv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da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derivación, el motivo y el canal. Si la persona vuelve, retoma el registro antes de decidir cualquier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olor de espalda de Raú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aúl, nombre inventado, tiene cincuenta y dos años y pide un masaje porque le duele la espalda desde hace un mes. Cuenta que el dolor lo despierta por la noche, que ha bajado de peso sin proponérselo y que no recuerda un golpe. No tiene fie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olor de espalda de Raú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stador no palpa para «buscar la causa» ni ofrece una sesión profunda. Explica que esos datos no encajan en un masaje de bienestar y que necesita una valoración médica. Le entrega por escrito lo que refiere y desde cuándo, y le sugiere acudir pro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dolor de espalda de Raú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cambia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aúl no recibe un diagnóstico del prestador; recibe una ruta. Si más adelante vuelve con autorización y un plan claro, la sesión podrá adaptarse a su comodidad. La decisión no fue adivinar qué tiene: fue reconocer que el patrón exigía otra valoración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señales para detene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preguntan antes de la sesión y se revisan si alg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olor que baja por la pierna con hormigueo nuevo en los de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irradiado con hormigueo nuevo sugiere que un nervio está implicado y no se maneja insistiendo sobre la zona. Las otras opciones son experiencias que se pueden describir y ada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érdida de fuerza y la alteración sensitiva nueva son señales de derivación en la entrevista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3-no-todo-dolor-es-muscul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masajear y orientar a valoración médic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ebre con dolor nuevo puede indicar una causa que necesita estudio. El masaje no baja la fiebre ni trata la causa, y puede retrasar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guía NICE pide descartar causas específicas como infección o cáncer antes de plantear terapia m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3-no-todo-dolor-es-muscul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alpar informa de textura, temperatura y sensibilidad; no permite identificar la estructura que origina el dolor ni sustituye un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hallazgos palpables son inespecíficos y aparecen en personas con y si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3-no-todo-dolor-es-muscul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nocturno que interrumpe el sueño y la pérdida de peso sin explicación son banderas rojas: obligan a descartar causas específicas antes de tratar el dolor como mecá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CE incluye el cáncer y la infección entre las causas específicas que deben exclu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3-no-todo-dolor-es-muscul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olor irradiado con hormigueo → No insistir y valorar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ebre con dolor nuevo → Detener y orientar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rna hinchada y caliente → No masajear; urgencia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lor nocturno con pérdida de peso → Valoración médica prior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lestia difusa tras entrenar → Describir, adaptar y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trón tiene una ruta distinta; confundirlos es la fuente más común de sesiones que no debieron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3-no-todo-dolor-es-muscul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uscular · origen ·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saje de bienestar no diagnostica ni trata la causa. Reconocer el límite y derivar es parte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CE pide excluir causas específicas; MedlinePlus describe la trombosis como un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3-no-todo-dolor-es-muscul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irantez difusa después de una jornada larga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olestia leve al día siguiente de entrenar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olor lumbar sin señales y con buen estado general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olor que aumenta al presionar → Se adapta y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olestia que mejora al cambiar de posición → Se adapta y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ormigueo nuevo con pérdida de fuerz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Fiebre con dolor de espald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ierna hinchada y doloros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encia de señales cambia la ruta; la ausencia de señales no convierte el masaje e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3-no-todo-dolor-es-muscula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dolor está en la espalda, lo trato como tensión y hago presión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poner que todo dolor de espalda es tensión es el error que la lección corrige. El patrón y las señales se revisan antes de decidi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alpación no distingue el origen del dolor y las banderas rojas obligan a otr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6-r01-oa03-no-todo-dolor-es-muscula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 dolor de espalda o cuello que hayas tenido o escuchado. Escribe qué lo despertaba, qué lo aliviaba y qué señales lo acompañaban. ¿Qué habrías preguntado antes de aceptar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reconocer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reconocer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todo dolor de espalda es mus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n esa zona pueden producir dolor músculos, articulaciones, discos, nervios, vísceras y vasos. La palpación no permite saber cuál es la estructura imp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obligan a detene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iebre con dolor nuevo, pérdida de peso, dolor que despierta por la noche, pérdida de fuerza, alteración sensitiva nueva, traumatismo importante y pierna hinchada o ca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un dolor que irradia y adormece los de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insistir sobre la zona. Se ofrece comodidad postural, se registra lo observado y se orienta a valoración clínica o fisioterapia según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pierna hinchada no se masaj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corresponder a una trombosis venosa profunda, una urgencia médica. Presionar o movilizar puede ser peligroso; se orienta a valoración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riva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información concreta: qué refiere, desde cuándo, qué cambió, qué se observó y qué se hizo. Sin nombrar una enfermedad ni prometer que no hay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6-r01-oa03-no-todo-dolor-es-muscul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343" r:id="rId1"/>
    <p:sldLayoutId id="2482024344" r:id="rId2"/>
    <p:sldLayoutId id="2482024345" r:id="rId3"/>
    <p:sldLayoutId id="24820243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b958d2fc0009e4bd0f0bd168e567042c5bb6b7833fd95a71.jpg"/>
  <Relationship Id="rId3" Type="http://schemas.openxmlformats.org/officeDocument/2006/relationships/hyperlink" Target="https://saludyestetica.lumbre.lat/object/sye-c36-r01-oa03-no-todo-dolor-es-muscul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6-r01-oa03-no-todo-dolor-es-muscular" TargetMode="External"/>
  <Relationship Id="rId4" Type="http://schemas.openxmlformats.org/officeDocument/2006/relationships/hyperlink" Target="https://saludyestetica.lumbre.lat/object/sye-c36-r01-oa03-no-todo-dolor-es-muscular"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6-r01-oa03-no-todo-dolor-es-muscular" TargetMode="External"/>
  <Relationship Id="rId4" Type="http://schemas.openxmlformats.org/officeDocument/2006/relationships/hyperlink" Target="https://saludyestetica.lumbre.lat/object/sye-c36-r01-oa03-no-todo-dolor-es-muscular"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6-r01-oa03-no-todo-dolor-es-muscular" TargetMode="External"/>
  <Relationship Id="rId4" Type="http://schemas.openxmlformats.org/officeDocument/2006/relationships/hyperlink" Target="https://saludyestetica.lumbre.lat/object/sye-c36-r01-oa03-no-todo-dolor-es-muscular"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hyperlink" Target="https://saludyestetica.lumbre.lat/object/sye-c36-r01-oa03-no-todo-dolor-es-muscular"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6-r01-oa03-no-todo-dolor-es-muscular"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l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pal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l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scul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6-r01-oa03-no-todo-dolor-es-muscul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e el dolor de espalda o cuello puede tener causas no musculares, identificar señales que obligan a detener la sesión y decidir cuándo derivar en lugar de insistir sobre la zon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os límites del masaje ante el dolor: causas frecuentes que no son musculares, patrones que cambian la ruta, banderas rojas y la derivación explicada con información útil y sin diagnostic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olor de espalda · banderas rojas · derivación · nervio · segur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todo dolor de espalda o cuello es muscul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tadores en formación intermedia que atienden dolores de espalda y cuello y necesitan distinguir cuándo una sesión de bienestar no es la respuesta. Requiere el curso 33 y el curso 34 o su equivalente. Formación educativa: no habilita para ejercer ni sustituye práctica supervisa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todo dolor de espalda o cuello es muscul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llega con dolor de espalda y pide que le «suelten» la zona. Otro cuenta que el dolor baja por la pierna y que los dedos se le duermen. Una tercera persona tuvo fiebre y, desde entonces, le duele la espalda al respirar. Los tres podrían pedir «un descontracturante», pero no los tres deberían recibirlo. La diferencia no está en la palabra que usan ni en la zona que señalan: está en el patrón, en el tiempo y en las señales que acompañan al dolor. Esta lección enseña a reconocer cuándo el masaje de bienestar no es la siguiente parada y cómo orientar sin diagnosti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palda duele por muchas raz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lor de espalda o de cuello se atribuye casi siempre a «tensión muscular», pero esa es una hipótesis, no un hecho. Las estructuras que pueden producir dolor en esa zona son muchas: músculos, tendones, articulaciones, discos, nervios, vísceras y vasos. La palpación informa de cómo se siente un tejido al contacto, no de cuál de esas estructuras origina el dolor. Dos personas con la misma zona sensible pueden tener causas distintas, y una persona sin sensibilidad puede tener un problema importa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spalda duele por muchas raz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pregunta útil no es «¿es muscular?», sino «¿qué datos hacen pensar que no lo es?». Un dolor que aparece sin esfuerzo, que despierta por la noche, que viene con fiebre o pérdida de peso, que irradia con hormigueo o que limita la fuerza merece otra ruta. No hace falta saber la causa para reconocer que la sesión de bienestar no es el siguiente paso. Reconocer el límite es parte del oficio, no una derrota. La pregunta por el patrón no requiere formación clínica: requiere escuchar y no saltar a la conclusión que la persona tra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oblema viaja por un nervi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dolor baja por la pierna o por el brazo, cambia de carácter: puede arder, hormiguear o acompañarse de menos fuerza. Ese patrón sugiere que un nervio está implicado, aunque no permite saber por qué. La frase «nervio atrapado» se usa mucho y explica poco; presionar la zona para «liberarlo» no tiene respaldo y puede aumentar el malestar. La lección 07 de este curso desarrolla cuándo no insistir y a quién orientar. Si el dolor cambia al mover el cuello o al levantar el brazo, se registra; si además hay hormigueo, el dato pesa más que la etique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oblema viaja por un nervi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demás hay pérdida de fuerza, adormecimiento nuevo, dificultad para mover una mano o un pie, o el dolor aparece después de un golpe, la sesión no continúa. Se ofrece comodidad postural si la persona lo desea, se registra lo observado y se orienta a valoración. El masaje no descomprime un nervio ni corrige una hernia; lo que puede hacer es no empeorar la situación y no retrasar la consulta. La derivación no es un fracaso del servicio: es la forma de que la persona llegue antes a quien puede valorar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oblema viaja por un nervi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seguridad y reconocimiento de señales. Explica por qué el dolor puede tener causas no musculares y cómo derivar; no diagnostica, no sustituye una valoración médica y no habilita para ejerce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erna hinchada: no se toc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ierna unilateralmente hinchada, caliente o dolorosa no se masajea ni se moviliza. Se orienta a valoración médica urgente el mismo día. Lo mismo vale para fiebre con dolor nuevo, pérdida de fuerza o alteración sensiti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oblema viaja por un nervi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patrón, no por la etiquet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vez de preguntar «¿es muscular?», pregunta cuándo empezó, qué lo despierta, qué lo alivia y qué ha cambiado. El patrón dice más que el nombre que la persona tra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que viene de una articulación o de una vísce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dolor que se siente en la espalda nace en la espalda. La cadera puede doler en la ingle o en el muslo; una articulación de la columna puede doler al girar; una víscera puede producir un dolor sordo o cólico que la persona ubica en el costado o en la parte baja. El patrón —con el movimiento, con la respiración, con la comida, con la orina— orienta la conversación, pero no confirma el origen. También la cadera y la región sacra pueden referir dolor a la espalda; por eso el lugar que se señala no siempre coincide con el lugar que lo produ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que viene de una articulación o de una vísce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viene con fiebre, escalofríos, náuseas, cambios en la orina, color amarillo en la piel o malestar general, no se trata de una molestia muscular que se resuelva en la camilla. Se detiene y se orienta a consulta médica. Lo mismo vale si el dolor es constante, no cambia con la postura y ha ido aumentando en semanas. La prudencia no exagera: ordena la ruta. El masaje puede aliviar la experiencia mientras se organiza la consulta, pero no sustituye el estudio ni la valoración. La ruta se explica en voz alta y se regist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lor que viene de una articulación o de una víscera]]></a:t>
            </a:r>
          </a:p>
        </p:txBody>
      </p:sp>
      <p:pic>
        <p:nvPicPr>
          <p:cNvPr id="3" name="" descr="Cuando el dolor no encaja en el músculo">
            <a:hlinkClick r:id="rId3" tooltip="Cuando el dolor no encaja en el múscul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decidir si la sesión se adapta o se detien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3-no-todo-dolor-es-muscular"/>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cambian la ru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la literatura clínica llama banderas rojas porque obligan a descartar causas específicas antes de tratar el dolor como un problema mecánico. Entre ellas están la fiebre, la pérdida de peso sin explicación, el dolor que despierta por la noche, un traumatismo importante, el antecedente de cáncer, la inmunosupresión y la pérdida progresiva de fuerza. La guía NICE pide excluir causas como cáncer o infección antes de plantear terapia manual. La guía NICE es explícita: antes de plantear terapia manual conviene excluir causas específicas, y eso no se hace en la camil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cambian la ru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on urgentes el adormecimiento en la zona de la entrepierna y la pérdida de control de la orina o de las heces, sobre todo si aparecen con dolor nuevo o pérdida de fuerza. Estos datos no se interpretan en la camilla ni se esperan a la siguiente sesión: se orienta a atención urgente. La lección 05 del curso 33 explica por qué una pierna hinchada no se masajea; aquí se repite la regla porque es la bandera roja más frecuente del área. La urgencia no se negocia con la agenda: si la señal está, la sesión se cancela y se explica por qué.]]></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que cambian la ru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tos frecuentes, por qué no se resuelven con masaje y hacia dónde orientar. La tercera columna no es un diagnóstico: es una ruta de cuid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466975"/>
                <a:gridCol w="3133725"/>
                <a:gridCol w="2514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el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resuelve con mas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dónde orie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que baja por la pierna con hormig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implicar un nervio; presionar no lo lib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clínica; fisioterapia si se ind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con fiebre o malestar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una infección u otra causa que requiere estu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nocturno con pérdida de 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señal que obliga a descartar causas específ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médica priori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2466975"/>
                <a:gridCol w="3133725"/>
                <a:gridCol w="25146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rela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se resuelve con masaj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 dónde orie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hinchada, caliente y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una trombosis; el masaje es peligr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 médica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constante que no cambia con la pos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trón no sugiere una molestia mecánica si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médica par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ierna hinchada: la bandera roja que se rep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ierna que se hincha, se calienta y duele de forma unilateral es la señal de alarma que más se repite en este curso. Puede corresponder a una trombosis venosa profunda, una situación que requiere valoración médica urgente y que no se trata con masaje. La página de MedlinePlus sobre trombosis describe calor, dolor e inflamación y menciona el riesgo de embolia pulmonar. Presionar, mover o «drenar» esa pierna no es una opción de bienestar. El masaje no «disuelve» un coágulo ni mejora la circulación de una vena obstruida; el riesgo es real y la valoración no admite espe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ierna hinchada: la bandera roja que se rep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imple y no admite matices comerciales: no se masajea, no se moviliza y no se aplica calor en esa pierna. Se pregunta desde cuándo está así, si hay dolor o falta de aire, y se orienta a valoración el mismo día. Si la persona ya tiene un diagnóstico y acude por otro motivo, se trabaja solo si el equipo de salud lo ha autorizado y con adaptaciones; la lección 05 del curso 33 desarrolla el criterio. Si la persona insiste en que «solo es retención», se le explica el límite sin discutir y se le ofrece la ruta de consul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ierna hinchada: la bandera roja que se repite]]></a:t>
            </a:r>
          </a:p>
        </p:txBody>
      </p:sp>
      <p:pic>
        <p:nvPicPr>
          <p:cNvPr id="3" name="" descr="Cuatro patrones que piden otra mirada">
            <a:hlinkClick r:id="rId3" tooltip="Cuatro patrones que piden otra mirad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on diagnósticos: son motivos para preguntar y, a veces, para deriv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3-no-todo-dolor-es-muscular"/>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r en la camilla cuando el dolor no es muscul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dolor no encaja en el músculo, la sesión puede seguir siendo útil, pero cambia de objetivo. Ya no se busca «soltar» la zona ni insistir sobre ella: se ofrece comodidad, una posición que descargue, respiración tranquila y contacto seguro. El masaje puede acompañar el malestar mientras la persona espera su consulta, siempre que no se convierta en un sustituto de la valoración ni en una promesa de alivio. Ese acompañamiento se acuerda con objetivos pequeños: descansar, estar cómodo, no empeor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r en la camilla cuando el dolor no es muscul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rivación se hace con información concreta: qué refiere, desde cuándo, qué ha cambiado, qué se observó y qué se hizo. Se entrega por escrito si el establecimiento lo permite y se registra en la ficha. La lección 07 de este curso explica a quién orientar y qué no decir; la 09 del curso 33, la diferencia entre derivación habitual y urgencia. Derivar bien también es una forma de cuidar la relación con el cliente. La información compartida también protege al prestador si más adelante se pregunta qué se hizo y por qué.]]></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en la camilla cuando el dolor no es muscular · Procedimiento: decidir una derivación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cha sin interrumpir]]></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que la persona cuente el dolor con sus palabras. Anota el inicio, la irradiación, el horario y lo que lo camb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en la camilla cuando el dolor no es muscular · Procedimiento: decidir una derivación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s señal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ebre, pérdida de peso, fuerza, sensibilidad, control de esfínteres, hinchazón y antecedentes. Son preguntas de seguridad, no de diagnóstic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en la camilla cuando el dolor no es muscular · Procedimiento: decidir una derivación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én la maniobr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señal aparece, no se insiste sobre la zona ni se prueba «a ver si cede». Se interrumpe y se acomoda a la perso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en la camilla cuando el dolor no es muscular · Procedimiento: decidir una derivación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el lími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no encaja en lo que puedo trabajar hoy; conviene que te valoren». Sin nombrar una enfermedad ni tranquilizar con un diagnóstico invent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en la camilla cuando el dolor no es muscular · Procedimiento: decidir una derivación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ega información concret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fiere, desde cuándo, qué cambió, qué se observó y qué se hizo. Por escrito si el establecimiento lo perm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en la camilla cuando el dolor no es muscular · Procedimiento: decidir una derivación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da seguimiento]]></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derivación, el motivo y el canal. Si la persona vuelve, retoma el registro antes de decidir cualquier ses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en la camilla cuando el dolor no es muscular · Caso ficticio: el dolor de espalda de Raúl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úl, nombre inventado, tiene cincuenta y dos años y pide un masaje porque le duele la espalda desde hace un mes. Cuenta que el dolor lo despierta por la noche, que ha bajado de peso sin proponérselo y que no recuerda un golpe. No tiene fieb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en la camilla cuando el dolor no es muscular · Caso ficticio: el dolor de espalda de Raúl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tador no palpa para «buscar la causa» ni ofrece una sesión profunda. Explica que esos datos no encajan en un masaje de bienestar y que necesita una valoración médica. Le entrega por escrito lo que refiere y desde cuándo, y le sugiere acudir pro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hacer en la camilla cuando el dolor no es muscular · Caso ficticio: el dolor de espalda de Raúl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a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úl no recibe un diagnóstico del prestador; recibe una ruta. Si más adelante vuelve con autorización y un plan claro, la sesión podrá adaptarse a su comodidad. La decisión no fue adivinar qué tiene: fue reconocer que el patrón exigía otra valoración antes de toc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r en la camilla cuando el dolor no es muscular]]></a:t>
            </a:r>
          </a:p>
        </p:txBody>
      </p:sp>
      <p:pic>
        <p:nvPicPr>
          <p:cNvPr id="3" name="" descr="Seis señales para detener y derivar">
            <a:hlinkClick r:id="rId3" tooltip="Seis señales para detener y deriv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preguntan antes de la sesión y se revisan si algo camb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6-r01-oa03-no-todo-dolor-es-muscular"/>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todo dolor de espalda como tensión. La mayoría de los dolores lumbares son inespecíficos, pero eso no autoriza a suponer que todos lo son. El patrón y las señales deciden la rut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el hormigueo como un nervio que hay que liberar. Presionar para «descomprimir» no tiene respaldo y puede empeorar el malestar. El hormigueo nuevo con pérdida de fuerza es motivo de valor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ir cuando el dolor despierta por la noche. El dolor nocturno que interrumpe el sueño, sobre todo con pérdida de peso o fiebre, es una señal que cambia la ruta y no se maneja con más pres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quilizar con un diagnóstico inventado. Decir «no es nada, es muscular» sin base puede retrasar una consulta. Se describe lo observado y se deriva cuando hace falta, sin prometer que no hay na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irradia con hormigueo, pérdida de fuerza o alteración sensitiva nueva, no se insiste sobre la zona: se detiene y se deriv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fiebre, pérdida de peso, dolor nocturno que despierta o antecedente de cáncer, se detiene la sesión y se orienta a valoración.]]></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ierna está hinchada, caliente o dolorosa de forma unilateral, no se masajea ni se moviliza: urgencia médi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es constante y no cambia con la postura, se pregunta por el patrón y se orienta a consulta en lugar de ofrecer más pres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insiste en que «solo es muscular», se explica el límite con los datos observados, sin discutir ni diagnostic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atención urgente si hay una pierna unilateralmente hinchada, caliente o dolorosa; dolor súbito e intenso; fiebre con dolor nuevo; pérdida de fuerza o alteración sensitiva nueva; adormecimiento en la zona de la entrepierna; pérdida de control de la orina o de las heces; o un traumatismo importante. Para el resto de los patrones, orienta a consulta médica o fisioterapia según lo que la persona refiera. Esta lección no clasifica enfermedades ni decide tratamientos: describe cuándo el masaje de bienestar se detiene y la valoración empiez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eñales obliga a detener la sesión y deriv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nsancio leve después de una jornada larg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lor que baja por la pierna con hormigueo nuevo en los dedos.]]></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nsación de tirantez al final del dí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olestia difusa al día siguiente de entren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con fiebre y dolor de espalda pide un masaje.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sajear suave para bajar la tensió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rle un antiinflamatorio y continu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masajear y orientar a valoración médica el mismo dí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bajar solo la zona que duele, sin tocar el res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lpar permite saber si el dolor viene del músculo o del nervi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olor que despierta por la noche y se acompaña de pérdida de peso es un dato que cambia la ru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trón con la respuest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lor irradiado con hormigue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iebre con dolor nuev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erna hinchada y cali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olor nocturno con pérdida de pes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olestia difusa tras entrenar]]></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tener y orientar el mismo dí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masajear; urgencia médi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aloración médica prioritar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ribir, adaptar y observ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insistir y valorar deriv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todo dolor de espalda es ___; la palpación no permite saber su ___. Ante fiebre, pérdida de fuerza o hinchazón unilateral, se ___.]]></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dapta y observ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irantez difusa después de una jornada larg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olestia leve al día siguiente de entren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lor lumbar sin señales y con buen estado gener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olor que aumenta al presion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olestia que mejora al cambiar de posi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ormigueo nuevo con pérdida de fuerz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Fiebre con dolor de espald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ierna hinchada y doloros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cuándo empezó y si el dolor irradi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fiebre, pérdida de peso y fuerz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dolor está en la espalda, lo trato como tensión y hago presión fuert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hay una señal, detengo y explico el límite.]]></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o observado y la deriv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6-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6-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6-r01-oa03-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6-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6-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6-r01-oa03-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un patrón de dolor que no corresponde a una sesión de bienestar, nombras una señal que obliga a detener y explicas cómo derivar con datos.]]></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patrones y la lista de seis señales; vuelve a clasificar tres relatos reales o imaginad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 dolor de espalda o cuello que hayas tenido o escuchado. Escribe qué lo despertaba, qué lo aliviaba y qué señales lo acompañaban. ¿Qué habrías preguntado antes de aceptar una sesión?]]></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reconocer el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71800"/>
                <a:gridCol w="5143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irrad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implicar un nervio; no se insiste sobre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ebre con dolor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tiene y se orienta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noc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ndera roja que pide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hinchada y ca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masajea ni se moviliza: 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ción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refiere, desde cuándo y qué se observ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reconocer el límit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6-r01-oa03-no-todo-dolor-es-muscular"/>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todo dolor de espalda es muscul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n esa zona pueden producir dolor músculos, articulaciones, discos, nervios, vísceras y vasos. La palpación no permite saber cuál es la estructura implica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obligan a detener la ses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iebre con dolor nuevo, pérdida de peso, dolor que despierta por la noche, pérdida de fuerza, alteración sensitiva nueva, traumatismo importante y pierna hinchada o calie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un dolor que irradia y adormece los ded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insistir sobre la zona. Se ofrece comodidad postural, se registra lo observado y se orienta a valoración clínica o fisioterapia según el cas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pierna hinchada no se masaje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corresponder a una trombosis venosa profunda, una urgencia médica. Presionar o movilizar puede ser peligroso; se orienta a valoración el mismo dí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riva sin diagnostic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cuándo par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información concreta: qué refiere, desde cuándo, qué cambió, qué se observó y qué se hizo. Sin nombrar una enfermedad ni prometer que no hay nad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dolor de espalda o cuello es muscular. Músculos, articulaciones, nervios, vísceras y vasos pueden producir dolor, y la palpación no distingue el origen. El patrón —irradiación, fiebre, pérdida de peso, dolor nocturno, pérdida de fuerza, hinchazón unilateral— decide la ruta. Ante una señal de alarma, la sesión se detiene, no se insiste sobre la zona y se deriva con información concreta. Una pierna hinchada, caliente o dolorosa no se masajea. Derivar sin diagnosticar es parte del oficio y protege tanto a la persona como al prestado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Pide descartar causas específicas como cáncer o infección y sitúa la terapia manual dentro de un paquete con ejercicio. No es normativa mexicana ni una indicación individu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DVT · MedlinePlus en español, trombosis venosa profunda · https://medlineplus.gov/spanish/deepveinthrombosis.html · consulta: 2026-10-26 · alcance: Divulgación del sistema de bibliotecas médicas de EE. UU. Describe calor, dolor e inflamación y el riesgo de embolia pulmonar. No es guía de tratamiento ni protocolo de masaj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6-r01-oa03-no-todo-dolor-es-muscular"/>
              </a:rPr>
              <a:t><![CDATA[Por qué no todo dolor de espalda o cuello es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PAIN · MedlinePlus en español, dolor · https://medlineplus.gov/spanish/pain.html · consulta: 2026-10-26 · alcance: Divulgación general: el dolor es una señal y no debe ignorarse. No define dosis, técnicas ni criterios de derivación.]]></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2026-10-26T09:47:50Z</dcterms:created>
  <dcterms:modified xsi:type="dcterms:W3CDTF">2026-10-26T09:47:50Z</dcterms:modified>
  <dc:title>Por qué no todo dolor de espalda o cuello es muscular</dc:title>
  <dc:description>Presentación editable del OA «Por qué no todo dolor de espalda o cuello es muscular». Enlace: https://saludyestetica.lumbre.lat/object/sye-c36-r01-oa03-no-todo-dolor-es-muscular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