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presProps" Target="presProps.xml"/>
  <Relationship Id="rId75" Type="http://schemas.openxmlformats.org/officeDocument/2006/relationships/viewProps" Target="viewProps.xml"/>
  <Relationship Id="rId76"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2-tension-fatiga-dolor-y-contractura]]></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6-r01-oa02-tension-fatiga-dolor-y-contractura]]></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ensión, fatiga, dolor muscular y «contractura»»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ensión, fatiga, dolor muscular y «contractura»»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tro palabras que se usan como si fueran una»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ensión: una sensación, no una medida» (2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ensión: una sensación, no una medida» (3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ensión: una sensación, no una medida» (4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atiga: el músculo que ya no rinde»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 la queja al registro descrip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inco pasos para ordenar lo que la persona cu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2-tension-fatiga-dolor-y-contractura]]></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olor muscular: una señal, no una etiqueta»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2-tension-fatiga-dolor-y-contractura]]></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2-tension-fatiga-dolor-y-contractura]]></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ntractura»: término impreciso que no se diagnostica»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experiencias que no son sinónim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Qué se siente, qué puede acompañarlo y qué se puede ofre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2-tension-fatiga-dolor-y-contractura]]></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describir sin diagnosticar»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describir una molestia sin diagnosticar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Escucha la palabra exa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si dice tensión, fatiga, dolor, contractura o punto gatillo. Esa palabra es el punto de partida, no una conclu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2-tension-fatiga-dolor-y-contractura]]></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describir una molestia sin diagnosticar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Pregunta por el inicio y el patr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uándo empezó, si fue gradual o repentino, si aparece en reposo o con movimiento y si cambia a lo largo de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2-tension-fatiga-dolor-y-contractura]]></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describir una molestia sin diagnosticar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Pregunta por la fu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é movimiento le cuesta, qué deja de hacer y cómo eso afecta su trabajo, su sueño o su áni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2-tension-fatiga-dolor-y-contractura]]></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describir una molestia sin diagnosticar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Revisa lo que cambia la ru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érdida de fuerza, hormigueo nuevo, fiebre, golpe, dolor nocturno, hinchazón o antecedentes que exigen adaptar o deriv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2-tension-fatiga-dolor-y-contractura]]></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describir una molestia sin diagnosticar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Describe lo que observ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extura, temperatura, respuesta al contacto y sensibilidad, sin nombrar una causa. «Noto la zona más firme» es una observación; «tienes una contractura» es un diagnós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2-tension-fatiga-dolor-y-contractura]]></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describir una molestia sin diagnosticar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Registra y acuerda segu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la queja, lo que se hizo y la respuesta. Explica qué esperar y qué señales piden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2-tension-fatiga-dolor-y-contractura]]></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tengo una contractura en el cuel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Sofía, nombre inventado, tiene cuarenta y un años y trabaja ocho horas con computadora. Llega diciendo que tiene «una contractura en el cuello» desde hace tres semanas. No hubo golpe, fiebre ni pérdida de fuerza; el dolor aumenta al final del día y le cuesta girar la cabeza para estacio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2-tension-fatiga-dolor-y-contractura]]></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tengo una contractura en el cuel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se acuer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prestador no confirma la contractura ni la niega. Pregunta por el patrón, la función y los cambios recientes, y describe lo que observa. Acuerdan una sesión suave en espalda alta y hombros, sin presión profunda en el cuello, con una posición cómoda y la posibilidad de detener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2-tension-fatiga-dolor-y-contractura]]></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tengo una contractura en el cuel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decide y por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ofía sale con menos sensación de tirantez y con una tarea concreta: alternar pausas y revisar la altura de la pantalla. El prestador registra la queja literal, la limitación al girar y la respuesta. No hubo diagnóstico: hubo descripción, adaptación y una puerta abierta a consultar si aparece hormigueo o pérdida de fuer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2-tension-fatiga-dolor-y-contractura]]></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Seis datos que conviene regist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 anotan antes y después de la sesión, sin interpretar la cau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2-tension-fatiga-dolor-y-contractura]]></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Refiere tirantez al girar la cabeza a la derecha desde hace tres sem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registro útil nombra la experiencia, el movimiento y el tiempo. Las otras opciones afirman una causa o una estructura que la palpación no puede confi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descripción funcional es comparable entre sesiones; la etiqueta diagnóstica no se puede verificar en la cami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6-r01-oa02-tension-fatiga-dolor-y-contractura]]></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Escuchar, preguntar por la función y describir lo que se hará sin confirmar el térmi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onfirmar o sustituir la etiqueta es diagnosticar sin base. La respuesta adecuada traduce la queja a experiencia y acuerda un objetivo verific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palpación informa de textura y sensibilidad, no de la causa; el término contractura tiene usos disti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6-r01-oa02-tension-fatiga-dolor-y-contractura]]></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tensión es una sensación sin unidad de medida. Palpar una zona más firme no confirma su causa ni distingue entre tensión, fatiga o do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mismo hallazgo palpable aparece en personas con y sin do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6-r01-oa02-tension-fatiga-dolor-y-contractura]]></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molestia al día siguiente de una carga nueva suele ser pasajera y no prueba lesión. Lo que obliga a valorar es un dolor agudo, localizado, nocturno o con pérdida de fuer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atiga y el dolor tardío forman parte de la respuesta normal al esfuerzo; la debilidad o el dolor que no cede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6-r01-oa02-tension-fatiga-dolor-y-contractura]]></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Tensión → Sensación de rigidez sin med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atiga → Menos fuerza después de un esfuer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ractura → Término impreciso que no se confirma palpa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unto gatillo → Etiqueta clínica discut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olor nocturno → Señal que pide valo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término pertenece a un registro distinto y no se sustituyen entre sí.]]></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6-r01-oa02-tension-fatiga-dolor-y-contractura]]></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sensación · fuerza · impreci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eparar los tres registros evita convertir una experiencia en un diagnóstico y permite acordar qué se puede ofre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efiniciones operativas del curso; la contractura no se confirma con la palp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6-r01-oa02-tension-fatiga-dolor-y-contractura]]></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Tirantez al girar la cabeza → Se puede describ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Pesadez en los brazos tras cargar cajas → Se puede describ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Molestia difusa al día siguiente de entrenar → Se puede describ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Dolor leve que cede al cambiar de posición → Se adapta l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Dolor que aumenta con la presión → Se adapta l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Fatiga general de varias semanas → Se der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Pérdida de fuerza en una mano → Se der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Dolor nocturno que despierta → Se der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descripción ordena; la adaptación responde a la tolerancia; la derivación responde a señales que no se manejan en la cami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6-r01-oa02-tension-fatiga-dolor-y-contractura]]></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dice que tiene una contractura, se lo confirmo y trabajo solo esa z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onfirmar la etiqueta convierte una palabra del cliente en un diagnóstico. Se escucha, se pregunta por la función y se describe lo que se ha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palpación no distingue una contractura de una tensión percibida ni de una causa no muscu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6-r01-oa02-tension-fatiga-dolor-y-contractura]]></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2-tension-fatiga-dolor-y-contractura]]></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la última vez que dijiste «tengo una contractura» o «estoy tenso». Escribe qué sentías, qué movimiento te costaba y qué crees que lo cambiaba. Después reescribe la frase sin usar ninguna etiqueta diagnós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2-tension-fatiga-dolor-y-contractura]]></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separar las palab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2-tension-fatiga-dolor-y-contractura]]></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separar las palab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2-tension-fatiga-dolor-y-contractura]]></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separar las palab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2-tension-fatiga-dolor-y-contractura]]></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Tensión, fatiga y dolor son lo mis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La tensión es una sensación de rigidez; la fatiga es una disminución de fuerza tras un esfuerzo; el dolor es una señal con muchas causas. Se cruzan, pero no se sustituy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2-tension-fatiga-dolor-y-contractura]]></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ignifica «contractura» en la conversación cotidi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asi cualquier zona que se siente dura, cargada o dolorosa al mover. En medicina el término es más estrecho y no se puede confirmar palpa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2-tension-fatiga-dolor-y-contractura]]></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describe una molestia sin diagnost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 las palabras de la persona, el momento en que aparece, lo que la modifica, la función que limita y lo que se observa al contacto. Sin afirmar la cau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2-tension-fatiga-dolor-y-contractura]]></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la fatiga deja de ser un tema de masaj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dura semanas, no cede con descanso o viene con fiebre, pérdida de peso, falta de aire o cambios del ánimo. Ahí corresponde consul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2-tension-fatiga-dolor-y-contractura]]></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ñales obligan a detener l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érdida de fuerza, hormigueo nuevo, dolor que aumenta o cambia, fiebre, hinchazón unilateral de pierna o dolor nocturno que despierta. Se detiene y se der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2-tension-fatiga-dolor-y-contractura]]></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4).]]></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4).]]></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28363" r:id="rId1"/>
    <p:sldLayoutId id="2482028364" r:id="rId2"/>
    <p:sldLayoutId id="2482028365" r:id="rId3"/>
    <p:sldLayoutId id="2482028366"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8d5768d21a3fbfa43fec94c73bdceb8ca95d75fe8e2f59181.jpg"/>
  <Relationship Id="rId3" Type="http://schemas.openxmlformats.org/officeDocument/2006/relationships/hyperlink" Target="https://saludyestetica.lumbre.lat/object/sye-c36-r01-oa02-tension-fatiga-dolor-y-contractura"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2-tension-fatiga-dolor-y-contractura"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2-tension-fatiga-dolor-y-contractura"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2-tension-fatiga-dolor-y-contractura"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2-tension-fatiga-dolor-y-contractura"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2-tension-fatiga-dolor-y-contractura"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2-tension-fatiga-dolor-y-contractura"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2-tension-fatiga-dolor-y-contractura"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2-tension-fatiga-dolor-y-contractura"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2-tension-fatiga-dolor-y-contractura"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2-tension-fatiga-dolor-y-contractura"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2-tension-fatiga-dolor-y-contractura"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2-tension-fatiga-dolor-y-contractura"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2-tension-fatiga-dolor-y-contractura"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36-r01-oa02-tension-fatiga-dolor-y-contractura" TargetMode="External"/>
  <Relationship Id="rId4" Type="http://schemas.openxmlformats.org/officeDocument/2006/relationships/hyperlink" Target="https://saludyestetica.lumbre.lat/object/sye-c36-r01-oa02-tension-fatiga-dolor-y-contractura"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2-tension-fatiga-dolor-y-contractura"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2-tension-fatiga-dolor-y-contractura"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2-tension-fatiga-dolor-y-contractura"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2-tension-fatiga-dolor-y-contractura"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2-tension-fatiga-dolor-y-contractura"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2-tension-fatiga-dolor-y-contractura"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2-tension-fatiga-dolor-y-contractura"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36-r01-oa02-tension-fatiga-dolor-y-contractura" TargetMode="External"/>
  <Relationship Id="rId4" Type="http://schemas.openxmlformats.org/officeDocument/2006/relationships/hyperlink" Target="https://saludyestetica.lumbre.lat/object/sye-c36-r01-oa02-tension-fatiga-dolor-y-contractura" TargetMode="External"/>
  <Relationship Id="rId5"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2-tension-fatiga-dolor-y-contractura"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2-tension-fatiga-dolor-y-contractura"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2-tension-fatiga-dolor-y-contractura"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2-tension-fatiga-dolor-y-contractura"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2-tension-fatiga-dolor-y-contractura"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2-tension-fatiga-dolor-y-contractura"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2-tension-fatiga-dolor-y-contractura"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2-tension-fatiga-dolor-y-contractura"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2-tension-fatiga-dolor-y-contractura"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2-tension-fatiga-dolor-y-contractura"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2-tension-fatiga-dolor-y-contractura"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36-r01-oa02-tension-fatiga-dolor-y-contractura" TargetMode="External"/>
  <Relationship Id="rId4" Type="http://schemas.openxmlformats.org/officeDocument/2006/relationships/hyperlink" Target="https://saludyestetica.lumbre.lat/object/sye-c36-r01-oa02-tension-fatiga-dolor-y-contractura" TargetMode="External"/>
  <Relationship Id="rId5"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2-tension-fatiga-dolor-y-contractura" TargetMode="Externa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2-tension-fatiga-dolor-y-contractura"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2-tension-fatiga-dolor-y-contractura" TargetMode="Externa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2-tension-fatiga-dolor-y-contractura"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2-tension-fatiga-dolor-y-contractura"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2-tension-fatiga-dolor-y-contractura"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2-tension-fatiga-dolor-y-contractura"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2-tension-fatiga-dolor-y-contractura"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2-tension-fatiga-dolor-y-contractura"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2-tension-fatiga-dolor-y-contractura"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2-tension-fatiga-dolor-y-contractura"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2-tension-fatiga-dolor-y-contractura"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2-tension-fatiga-dolor-y-contractura"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2-tension-fatiga-dolor-y-contractura"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2-tension-fatiga-dolor-y-contractura"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2-tension-fatiga-dolor-y-contractura"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2-tension-fatiga-dolor-y-contractura"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2-tension-fatiga-dolor-y-contractura"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2-tension-fatiga-dolor-y-contractura"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2-tension-fatiga-dolor-y-contractura"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2-tension-fatiga-dolor-y-contractura" TargetMode="External"/>
  <Relationship Id="rId3" Type="http://schemas.openxmlformats.org/officeDocument/2006/relationships/hyperlink" Target="https://saludyestetica.lumbre.lat/object/sye-c36-r01-oa02-tension-fatiga-dolor-y-contractura" TargetMode="External"/>
  <Relationship Id="rId4"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2-tension-fatiga-dolor-y-contractura"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2-tension-fatiga-dolor-y-contractura"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2-tension-fatiga-dolor-y-contractura"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2-tension-fatiga-dolor-y-contractura"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2-tension-fatiga-dolor-y-contractura"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2-tension-fatiga-dolor-y-contractura"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2-tension-fatiga-dolor-y-contractura"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2-tension-fatiga-dolor-y-contractura"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2-tension-fatiga-dolor-y-contractura"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2-tension-fatiga-dolor-y-contractura"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2-tension-fatiga-dolor-y-contractura" TargetMode="Externa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2-tension-fatiga-dolor-y-contractura" TargetMode="Externa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2-tension-fatiga-dolor-y-contractura"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2-tension-fatiga-dolor-y-contractura"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2-tension-fatiga-dolor-y-contractura" TargetMode="External"/>
  <Relationship Id="rId3" Type="http://schemas.openxmlformats.org/officeDocument/2006/relationships/notesSlide" Target="../notesSlides/notesSlide7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ens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fatig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olor]]></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uscul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ntractur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36-r01-oa02-tension-fatiga-dolor-y-contractura"/>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2-tension-fatiga-dolor-y-contractura"/>
              </a:rPr>
              <a:t><![CDATA[Tensión, fatiga, dolor muscular y «contrac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tensión percibida, fatiga, dolor muscular y el uso cotidiano de «contractura», para describir la molestia sin convertir una palabra imprecisa en diagnóstico y decidir cuándo la sesión se adapta o se deriva.]]></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sobre las palabras que se usan para hablar de molestias musculares: qué significa cada una, qué se puede observar, por qué la palpación no diagnostica y cómo registrar una queja sin confirmar etiqueta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2-tension-fatiga-dolor-y-contractura"/>
              </a:rPr>
              <a:t><![CDATA[Tensión, fatiga, dolor muscular y «contrac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tensión · fatiga · dolor muscular · contractura · descrip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ensión, fatiga, dolor muscular y «contractur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2-tension-fatiga-dolor-y-contractura"/>
              </a:rPr>
              <a:t><![CDATA[Tensión, fatiga, dolor muscular y «contrac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1]]></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restadores en formación intermedia que ya conocen la entrevista de seguridad y quieren describir molestias musculares sin diagnosticar. Requiere el curso 33 y el curso 34 o su equivalente. Formación educativa: no habilita para ejercer ni sustituye práctica supervisad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ensión, fatiga, dolor muscular y «contractur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2-tension-fatiga-dolor-y-contractura"/>
              </a:rPr>
              <a:t><![CDATA[Tensión, fatiga, dolor muscular y «contrac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a misma tarde, tres personas describen su molestia con palabras parecidas. Una dice que tiene el cuello «tenso» después de ocho horas frente a la pantalla; otra llega cansada de cargar cajas y siente los brazos «pesados»; una tercera habla de una «contractura» que le impide girar la cabeza.]]></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tres usan términos que suenan técnicos, pero no describen lo mismo: una sensación de tirantez, una falta de fuerza pasajera y un dolor que limita un movimiento. Tratarlas como una sola cosa lleva a ofrecer la misma sesión a experiencias distintas y a confirmar diagnósticos que nadie ha hech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ensión, fatiga, dolor muscular y «contractur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2-tension-fatiga-dolor-y-contractura"/>
              </a:rPr>
              <a:t><![CDATA[Tensión, fatiga, dolor muscular y «contrac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1]]></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separa las palabras sin perder de vista a la persona que las us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palabras que se usan como si fueran un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2-tension-fatiga-dolor-y-contractura"/>
              </a:rPr>
              <a:t><![CDATA[Tensión, fatiga, dolor muscular y «contrac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nsión, fatiga, dolor y contractura se cruzan en la vida real, y por eso conviene separarlos sin rigidez. Una persona puede estar cansada y sentir tensión; otra puede tener dolor sin fatiga. Lo importante no es asignar cada molestia a una casilla, sino saber qué se está describiendo, qué se puede ofrecer y qué palabra necesita otra valoración. El masajista de bienestar trabaja con la experiencia de la persona, no con una clasificación que no puede comprobar. Nombrar bien la experiencia es el primer paso para no prometer lo que no correspond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palabras que se usan como si fueran un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2-tension-fatiga-dolor-y-contractura"/>
              </a:rPr>
              <a:t><![CDATA[Tensión, fatiga, dolor muscular y «contrac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nfusión tiene consecuencias prácticas. Si todo se llama «contractura», cualquier sesión parece justificada y cualquier resultado parece insuficiente. Si todo se llama «estrés», se deja de preguntar por una señal que merece atención. Separar las palabras permite acordar un objetivo realista, explicar qué se va a hacer y registrar qué cambió. También permite decir con claridad qué no se puede saber desde la camilla. Una palabra compartida no basta para acordar un servicio; hace falta preguntar qué hay detrás de ell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ensión: una sensación, no una medid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2-tension-fatiga-dolor-y-contractura"/>
              </a:rPr>
              <a:t><![CDATA[Tensión, fatiga, dolor muscular y «contrac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ensión es una sensación: el cuerpo se siente rígido, apretado o difícil de mover. No tiene una unidad de medida ni un instrumento que la cuantifique, y no se convierte en diagnóstico porque al palpar una zona se note más firme. Esa firmeza aparece en personas con y sin dolor, cambia con el frío, el sueño, el estrés y la carga del día, y no indica por sí sola qué estructura está implicada. Decir «siento tirantez al girar» es más útil que afirmar «tienes el músculo contraído». La descripción gana precisión cuando se ata a un gesto concreto y a un momento del dí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ensión: una sensación, no una medid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2-tension-fatiga-dolor-y-contractura"/>
              </a:rPr>
              <a:t><![CDATA[Tensión, fatiga, dolor muscular y «contrac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ensión percibida suele mejorar con descanso, calor suave, movimiento gradual y una sesión de masaje cómoda, pero ninguna de esas medidas permite saber su origen. Si la persona dice que la zona está «como piedra» desde hace meses, la pregunta útil es qué ha cambiado en ese tiempo: horas de trabajo, sueño, actividad nueva, una caída, un cambio de mobiliario. Esas pistas ordenan la conversación y ayudan a decidir si la sesión se adapta o si conviene consultar. Si la sensación aparece siempre en el mismo movimiento, ese dato vale más que cualquier adjetiv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ensión: una sensación, no una medid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2-tension-fatiga-dolor-y-contractura"/>
              </a:rPr>
              <a:t><![CDATA[Tensión, fatiga, dolor muscular y «contrac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1]]></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752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752600"/>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ección de vocabulario y observación. Explica diferencias entre tensión, fatiga, dolor y contractura, y cómo registrar sin diagnosticar; no enseña maniobras, no sustituye una valoración clínica y no habilita para ejercer.]]></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alabra del cliente no es un diagnóstico]]></a:t>
            </a:r>
          </a:p>
        </p:txBody>
      </p:sp>
      <p:sp>
        <p:nvSpPr>
          <p:cNvPr id="14" name=""/>
          <p:cNvSpPr txBox="1"/>
          <p:nvPr/>
        </p:nvSpPr>
        <p:spPr>
          <a:xfrm>
            <a:off x="685800" y="33528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e alguien diga «tengo una contractura» o «es un punto gatillo» no confirma nada. No se repite como hecho ni se sustituye por otra etiqueta. Si hay pérdida de fuerza, fiebre, dolor nocturno o hinchazón, se detiene y se deriv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ensión: una sensación, no una medid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2-tension-fatiga-dolor-y-contractura"/>
              </a:rPr>
              <a:t><![CDATA[Tensión, fatiga, dolor muscular y «contrac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1]]></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ueba de la función]]></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regunta qué movimiento le cuesta y qué deja de hacer. Una descripción funcional («no puedo girar la cabeza para estacionar») dice más que cualquier etiqueta y se puede comparar despué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atiga: el músculo que ya no rind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2-tension-fatiga-dolor-y-contractura"/>
              </a:rPr>
              <a:t><![CDATA[Tensión, fatiga, dolor muscular y «contrac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atiga muscular es la disminución de la capacidad de generar fuerza después de un esfuerzo repetido. Aparece al subir escaleras, cargar, sostener una postura o entrenar, y se recupera con descanso, alimento y sueño. Una contracción máxima no puede mantenerse mucho tiempo; el cuerpo reduce su rendimiento antes de dañarse. Esa fatiga normal es distinta de la debilidad: si una persona no puede levantar el brazo o siente que una pierna «se le va», no es cansancio y necesita valoración. La fuerza que falta hoy puede volver mañana con descanso; la que no vuelve merece otra mirad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atiga: el músculo que ya no rind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2-tension-fatiga-dolor-y-contractura"/>
              </a:rPr>
              <a:t><![CDATA[Tensión, fatiga, dolor muscular y «contrac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alabra fatiga también se usa para un cansancio general que no cede con dormir, y ahí el masaje no es la respuesta principal. Si el agotamiento dura semanas, viene con fiebre, pérdida de peso, falta de aire o cambios en el ánimo, corresponde consultar. En la camilla, la fatiga muscular reciente pide presión cómoda y un objetivo modesto: descansar, aflojar la sensación de pesadez y no exigirle al cuerpo un rendimiento que hoy no tiene. Una sesión cómoda puede ayudar a sobrellevar el cansancio, pero no lo resuelve ni lo explic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atiga: el músculo que ya no rinde]]></a:t>
            </a:r>
          </a:p>
        </p:txBody>
      </p:sp>
      <p:pic>
        <p:nvPicPr>
          <p:cNvPr id="3" name="" descr="De la queja al registro descriptivo">
            <a:hlinkClick r:id="rId3" tooltip="De la queja al registro descriptivo"/>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inco pasos para ordenar lo que la persona cuent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6-r01-oa02-tension-fatiga-dolor-y-contractura"/>
              </a:rPr>
              <a:t><![CDATA[Ver imagen original en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olor muscular: una señal, no una etiquet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2-tension-fatiga-dolor-y-contractura"/>
              </a:rPr>
              <a:t><![CDATA[Tensión, fatiga, dolor muscular y «contrac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olor muscular de aparición tardía, ese que aparece al día siguiente de una carga nueva, es una experiencia común y no una prueba de lesión. Suele ser difuso, mejora con el movimiento suave y se va en pocos días. Distinto es el dolor agudo, localizado, que aparece de repente, despierta por la noche o se acompaña de hinchazón, fiebre o pérdida de fuerza. Esa diferencia importa más que el nombre que se le ponga, porque cambia lo que se ofrece y lo que se deriva. Preguntar qué hizo distinto los días previos ayuda a poner el dolor en context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olor muscular: una señal, no una etiquet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2-tension-fatiga-dolor-y-contractura"/>
              </a:rPr>
              <a:t><![CDATA[Tensión, fatiga, dolor muscular y «contrac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olor es una señal, no un medidor de daño ni de eficacia. Una persona puede tener una lesión sin dolor intenso y otra puede dolerle sin lesión visible. Por eso no se usa el dolor como prueba de que la sesión funcionó ni se pide aguantarlo para «llegar al fondo». Si el dolor aumenta durante la sesión, cambia de carácter o no cede, se detiene y se observa; la lección 04 de este curso desarrolla la presión tolerable. La presión se ajusta a la respuesta y nunca se usa para demostrar que el dolor es soportab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olor muscular: una señal, no una etique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2-tension-fatiga-dolor-y-contractura"/>
              </a:rPr>
              <a:t><![CDATA[Tensión, fatiga, dolor muscular y «contrac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1]]></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labras frecuentes, lo que no se puede afirmar con ellas y lo que sí se puede describir. La tercera columna mantiene la conversación en el terreno de la experienci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2-tension-fatiga-dolor-y-contractura"/>
              </a:rPr>
              <a:t><![CDATA[Tensión, fatiga, dolor muscular y «contrac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1]]></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000250"/>
                <a:gridCol w="2924175"/>
                <a:gridCol w="31908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se di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no se puede afirm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í se puede describi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ngo ten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existe una estructura contraí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ónde se siente y qué movimiento la despier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oy fatig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la causa es solo muscul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esfuerzo lo produjo y cuánto descanso necesi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 duele al día sigu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hay lesión o que la sesión sirvi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do empezó, cómo evoluciona y qué limi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ngo una contract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el término confirma un diagnóst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iente y qué movimiento le cue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2-tension-fatiga-dolor-y-contractura"/>
              </a:rPr>
              <a:t><![CDATA[Tensión, fatiga, dolor muscular y «contrac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1]]></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2000250"/>
                <a:gridCol w="2924175"/>
                <a:gridCol w="31908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se di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no se puede afirm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í se puede describi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 un punto gatil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se puede identificar con certeza al ta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cuchar la queja y describir sin confirm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tractura»: término impreciso que no se diagnostic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2-tension-fatiga-dolor-y-contractura"/>
              </a:rPr>
              <a:t><![CDATA[Tensión, fatiga, dolor muscular y «contrac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tractura» es el término más impreciso de los cuatro. En medicina alude a un acortamiento persistente con pérdida de extensibilidad, a menudo por cicatrización o inmovilidad; en la calle se usa para cualquier zona dura o dolorosa. La palpación no permite distinguir entre una contractura verdadera, una tensión percibida, una defensa muscular por dolor o una causa que no está en el músculo. Confirmar el término con la mano es convertir una sensación en un diagnóstico que no se puede sostener. La etiqueta se queda fuera del registro; la descripción entra complet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tractura»: término impreciso que no se diagnostic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2-tension-fatiga-dolor-y-contractura"/>
              </a:rPr>
              <a:t><![CDATA[Tensión, fatiga, dolor muscular y «contrac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mismo ocurre con «punto gatillo»: es una etiqueta clínica discutida, no una estructura que se pueda identificar con certeza al tacto. La lección 05 de este curso explica la controversia; aquí basta saber que un hallazgo palpable no prueba la causa del dolor. Si la persona llega diciendo que tiene una contractura o un punto gatillo, se escucha, se pregunta por la función y se describe lo que se va a hacer, sin confirmar ni sustituir la etiqueta por otra. Escuchar la queja y devolverla en palabras claras ya es parte del cuidad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tractura»: término impreciso que no se diagnostica]]></a:t>
            </a:r>
          </a:p>
        </p:txBody>
      </p:sp>
      <p:pic>
        <p:nvPicPr>
          <p:cNvPr id="3" name="" descr="Cuatro experiencias que no son sinónimos">
            <a:hlinkClick r:id="rId3" tooltip="Cuatro experiencias que no son sinónimos"/>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Qué se siente, qué puede acompañarlo y qué se puede ofrece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6-r01-oa02-tension-fatiga-dolor-y-contractura"/>
              </a:rPr>
              <a:t><![CDATA[Ver imagen original en el O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describir sin diagnost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2-tension-fatiga-dolor-y-contractura"/>
              </a:rPr>
              <a:t><![CDATA[Tensión, fatiga, dolor muscular y «contrac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cribir sin diagnosticar es una habilidad concreta. Se usan las palabras de la persona, se pregunta cuándo aparece la molestia, qué movimiento la despierta, qué la alivia, cuánto tiempo lleva y qué ha cambiado en su rutina. Después se describe lo observado en términos de experiencia: «noto la zona más firme al contacto», «al levantar el brazo refieres tirantez». Nada de eso afirma una causa; todo eso ordena la sesión y deja un registro comparable. La función limita más que la palabra: eso es lo que se pregunta y lo que se compar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describir sin diagnost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2-tension-fatiga-dolor-y-contractura"/>
              </a:rPr>
              <a:t><![CDATA[Tensión, fatiga, dolor muscular y «contrac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gistro debe incluir la queja literal, la zona, la función limitada, lo que se hizo y cómo respondió la persona. Sirve para comparar la próxima vez y para detectar cambios que merecen consulta. La lección 02 del curso 28 explica fuerza y recuperación, y la lección 04 del curso 03, pausas y ergonomía; este OA no las repite, solo conecta: el masaje acompaña una carga que también se organiza fuera de la camilla. El registro escrito protege a la persona y al prestador cuando hay que explicar qué se hiz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2-tension-fatiga-dolor-y-contractura"/>
              </a:rPr>
              <a:t><![CDATA[Tensión, fatiga, dolor muscular y «contrac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describir sin diagnosticar · Procedimiento: describir una molestia sin diagnosticar en seis pasos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ucha la palabra exact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si dice tensión, fatiga, dolor, contractura o punto gatillo. Esa palabra es el punto de partida, no una conclusió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2-tension-fatiga-dolor-y-contractura"/>
              </a:rPr>
              <a:t><![CDATA[Tensión, fatiga, dolor muscular y «contrac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describir sin diagnosticar · Procedimiento: describir una molestia sin diagnosticar en seis pasos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gunta por el inicio y el patrón]]></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ándo empezó, si fue gradual o repentino, si aparece en reposo o con movimiento y si cambia a lo largo del dí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2-tension-fatiga-dolor-y-contractura"/>
              </a:rPr>
              <a:t><![CDATA[Tensión, fatiga, dolor muscular y «contrac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describir sin diagnosticar · Procedimiento: describir una molestia sin diagnosticar en seis pasos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gunta por la función]]></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movimiento le cuesta, qué deja de hacer y cómo eso afecta su trabajo, su sueño o su ánim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2-tension-fatiga-dolor-y-contractura"/>
              </a:rPr>
              <a:t><![CDATA[Tensión, fatiga, dolor muscular y «contrac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describir sin diagnosticar · Procedimiento: describir una molestia sin diagnosticar en seis pasos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 lo que cambia la rut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érdida de fuerza, hormigueo nuevo, fiebre, golpe, dolor nocturno, hinchazón o antecedentes que exigen adaptar o deriva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2-tension-fatiga-dolor-y-contractura"/>
              </a:rPr>
              <a:t><![CDATA[Tensión, fatiga, dolor muscular y «contrac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describir sin diagnosticar · Procedimiento: describir una molestia sin diagnosticar en seis pasos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scribe lo que observa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xtura, temperatura, respuesta al contacto y sensibilidad, sin nombrar una causa. «Noto la zona más firme» es una observación; «tienes una contractura» es un diagnóstic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2-tension-fatiga-dolor-y-contractura"/>
              </a:rPr>
              <a:t><![CDATA[Tensión, fatiga, dolor muscular y «contrac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describir sin diagnosticar · Procedimiento: describir una molestia sin diagnosticar en seis pasos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a y acuerda seguimiento]]></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la queja, lo que se hizo y la respuesta. Explica qué esperar y qué señales piden consult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2-tension-fatiga-dolor-y-contractura"/>
              </a:rPr>
              <a:t><![CDATA[Tensión, fatiga, dolor muscular y «contrac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describir sin diagnosticar · Caso ficticio: «tengo una contractura en el cuello»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Sofía, nombre inventado, tiene cuarenta y un años y trabaja ocho horas con computadora. Llega diciendo que tiene «una contractura en el cuello» desde hace tres semanas. No hubo golpe, fiebre ni pérdida de fuerza; el dolor aumenta al final del día y le cuesta girar la cabeza para estaciona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2-tension-fatiga-dolor-y-contractura"/>
              </a:rPr>
              <a:t><![CDATA[Tensión, fatiga, dolor muscular y «contrac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describir sin diagnosticar · Caso ficticio: «tengo una contractura en el cuello» · Paso 2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acuerd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estador no confirma la contractura ni la niega. Pregunta por el patrón, la función y los cambios recientes, y describe lo que observa. Acuerdan una sesión suave en espalda alta y hombros, sin presión profunda en el cuello, con una posición cómoda y la posibilidad de deteners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2-tension-fatiga-dolor-y-contractura"/>
              </a:rPr>
              <a:t><![CDATA[Tensión, fatiga, dolor muscular y «contrac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describir sin diagnosticar · Caso ficticio: «tengo una contractura en el cuello» · Paso 3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decide y por qué]]></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fía sale con menos sensación de tirantez y con una tarea concreta: alternar pausas y revisar la altura de la pantalla. El prestador registra la queja literal, la limitación al girar y la respuesta. No hubo diagnóstico: hubo descripción, adaptación y una puerta abierta a consultar si aparece hormigueo o pérdida de fuerz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describir sin diagnosticar]]></a:t>
            </a:r>
          </a:p>
        </p:txBody>
      </p:sp>
      <p:pic>
        <p:nvPicPr>
          <p:cNvPr id="3" name="" descr="Seis datos que conviene registrar">
            <a:hlinkClick r:id="rId3" tooltip="Seis datos que conviene registrar"/>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 anotan antes y después de la sesión, sin interpretar la caus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6-r01-oa02-tension-fatiga-dolor-y-contractura"/>
              </a:rPr>
              <a:t><![CDATA[Ver imagen original en el O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2-tension-fatiga-dolor-y-contractura"/>
              </a:rPr>
              <a:t><![CDATA[Tensión, fatiga, dolor muscular y «contrac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1]]></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lamar contractura a cualquier zona dura. El término se usa para todo y termina sin significado. Decir «tienes una contractura» convierte una sensación en un diagnóstico que la palpación no puede sostener.]]></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inimizar con «es solo fatiga». La fatiga muscular normal se recupera con descanso; el cansancio que dura semanas o viene con otros síntomas necesita valoración. Minimizar retrasa una consult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2-tension-fatiga-dolor-y-contractura"/>
              </a:rPr>
              <a:t><![CDATA[Tensión, fatiga, dolor muscular y «contrac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1]]></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undir dolor tardío con lesión. La molestia al día siguiente de una carga nueva suele ser pasajera. Tratarla como lesión genera miedo; ignorar un dolor agudo o localizado también es un error.]]></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sar el dolor como medida de la sesión. El dolor no indica que el trabajo fue eficaz ni que llegó «al fondo». La presión se gradúa por comodidad y respuesta, y el dolor que aumenta obliga a deteners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2-tension-fatiga-dolor-y-contractura"/>
              </a:rPr>
              <a:t><![CDATA[Tensión, fatiga, dolor muscular y «contrac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1]]></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ersona usa una etiqueta («contractura», «punto gatillo»), se escucha y se traduce a experiencia; no se confirma ni se sustituye por otra.]]></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molestia limita una función, se pregunta por ella y se registra; es el dato más útil para comparar la evolución.]]></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pérdida de fuerza, hormigueo nuevo, fiebre, dolor nocturno, hinchazón o un golpe reciente, se detiene y se deriv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2-tension-fatiga-dolor-y-contractura"/>
              </a:rPr>
              <a:t><![CDATA[Tensión, fatiga, dolor muscular y «contrac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1]]></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fatiga es general y dura semanas o viene con otros síntomas, se orienta a consulta y no se ofrece el masaje como solución.]]></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durante la sesión el dolor aumenta o cambia de carácter, se baja la presión o se detiene; no se pide aguanta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2-tension-fatiga-dolor-y-contractura"/>
              </a:rPr>
              <a:t><![CDATA[Tensión, fatiga, dolor muscular y «contrac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1]]></a:t>
            </a:r>
          </a:p>
        </p:txBody>
      </p:sp>
      <p:sp>
        <p:nvSpPr>
          <p:cNvPr id="7" name="" descr=""/>
          <p:cNvSpPr/>
          <p:nvPr/>
        </p:nvSpPr>
        <p:spPr>
          <a:xfrm>
            <a:off x="514350" y="1219200"/>
            <a:ext cx="8115300" cy="29908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Orienta a valoración médica urgente si aparece pérdida de fuerza, alteración sensitiva nueva, dolor súbito e intenso, fiebre, traumatismo, dolor nocturno que despierta o una pierna unilateralmente hinchada, caliente o dolorosa. La lección 05 del curso 33 explica por qué esa pierna no se masajea y la lección 07 de este curso desarrolla la derivación por zona. Esta lección no clasifica enfermedades ni decide tratamientos: describe cómo se nombra una molestia y en qué punto la sesión se detien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2-tension-fatiga-dolor-y-contractura"/>
              </a:rPr>
              <a:t><![CDATA[Tensión, fatiga, dolor muscular y «contrac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de estos registros describe la molestia sin diagnosticar?]]></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Tiene una contractura del trapecio.»]]></a:t>
            </a:r>
          </a:p>
        </p:txBody>
      </p:sp>
      <p:sp>
        <p:nvSpPr>
          <p:cNvPr id="10" name=""/>
          <p:cNvSpPr txBox="1"/>
          <p:nvPr/>
        </p:nvSpPr>
        <p:spPr>
          <a:xfrm>
            <a:off x="666750" y="2371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fiere tirantez al girar la cabeza a la derecha desde hace tres semanas.»]]></a:t>
            </a:r>
          </a:p>
        </p:txBody>
      </p:sp>
      <p:sp>
        <p:nvSpPr>
          <p:cNvPr id="11" name=""/>
          <p:cNvSpPr txBox="1"/>
          <p:nvPr/>
        </p:nvSpPr>
        <p:spPr>
          <a:xfrm>
            <a:off x="666750" y="3067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u músculo está acortado.»]]></a:t>
            </a:r>
          </a:p>
        </p:txBody>
      </p:sp>
      <p:sp>
        <p:nvSpPr>
          <p:cNvPr id="12" name=""/>
          <p:cNvSpPr txBox="1"/>
          <p:nvPr/>
        </p:nvSpPr>
        <p:spPr>
          <a:xfrm>
            <a:off x="666750" y="3448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s un punto gatillo en el hombr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2-tension-fatiga-dolor-y-contractura"/>
              </a:rPr>
              <a:t><![CDATA[Tensión, fatiga, dolor muscular y «contrac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clienta dice: «tengo una contractura». ¿Cuál es la respuesta más adecuad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nfirmarla para que se sienta escuchada.]]></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ecirle que no tiene nada y que es solo estrés.]]></a:t>
            </a:r>
          </a:p>
        </p:txBody>
      </p:sp>
      <p:sp>
        <p:nvSpPr>
          <p:cNvPr id="11" name=""/>
          <p:cNvSpPr txBox="1"/>
          <p:nvPr/>
        </p:nvSpPr>
        <p:spPr>
          <a:xfrm>
            <a:off x="666750" y="3076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scuchar, preguntar por la función y describir lo que se hará sin confirmar el término.]]></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ambiarle el diagnóstico por el de punto gatill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2-tension-fatiga-dolor-y-contractura"/>
              </a:rPr>
              <a:t><![CDATA[Tensión, fatiga, dolor muscular y «contrac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tensión se puede medir con la mano y por eso se puede diagnosticar.]]></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2-tension-fatiga-dolor-y-contractura"/>
              </a:rPr>
              <a:t><![CDATA[Tensión, fatiga, dolor muscular y «contrac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dolor de aparición tardía siempre indica lesión.]]></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2-tension-fatiga-dolor-y-contractura"/>
              </a:rPr>
              <a:t><![CDATA[Tensión, fatiga, dolor muscular y «contrac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término con su descripción.]]></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Tensión]]></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Fatig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ontractur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unto gatillo]]></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Dolor nocturno]]></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Menos fuerza después de un esfuerz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2-tension-fatiga-dolor-y-contractura"/>
              </a:rPr>
              <a:t><![CDATA[Tensión, fatiga, dolor muscular y «contrac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Término impreciso que no se confirma palpando]]></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tiqueta clínica discutid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eñal que pide valoración]]></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ensación de rigidez sin medid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2-tension-fatiga-dolor-y-contractura"/>
              </a:rPr>
              <a:t><![CDATA[Tensión, fatiga, dolor muscular y «contrac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tensión es una ___; la fatiga es una disminución de la ___; la contractura es un término ___.]]></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2-tension-fatiga-dolor-y-contractura"/>
              </a:rPr>
              <a:t><![CDATA[Tensión, fatiga, dolor muscular y «contrac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situación según lo qu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puede describir]]></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adapta la sesión]]></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deriv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Tirantez al girar la cabeza]]></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esadez en los brazos tras cargar cajas]]></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Molestia difusa al día siguiente de entrenar]]></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2-tension-fatiga-dolor-y-contractura"/>
              </a:rPr>
              <a:t><![CDATA[Tensión, fatiga, dolor muscular y «contrac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Dolor leve que cede al cambiar de posición]]></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Dolor que aumenta con la presión]]></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Fatiga general de varias semanas]]></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Pérdida de fuerza en una mano]]></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Dolor nocturno que despierta]]></a:t>
            </a:r>
          </a:p>
        </p:txBody>
      </p:sp>
      <p:sp>
        <p:nvSpPr>
          <p:cNvPr id="12" name=""/>
          <p:cNvSpPr txBox="1"/>
          <p:nvPr/>
        </p:nvSpPr>
        <p:spPr>
          <a:xfrm>
            <a:off x="514350" y="3028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2-tension-fatiga-dolor-y-contractura"/>
              </a:rPr>
              <a:t><![CDATA[Tensión, fatiga, dolor muscular y «contrac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regunto qué siente y qué movimiento le cuesta.]]></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viso antecedentes y señales de alarma.]]></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dice que tiene una contractura, se lo confirmo y trabajo solo esa zona.]]></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scribo lo que observo sin nombrar una causa.]]></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Registro la queja y explico qué hacer si algo cambi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2-tension-fatiga-dolor-y-contractura"/>
              </a:rPr>
              <a:t><![CDATA[Tensión, fatiga, dolor muscular y «contrac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36-r01-oa02-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36-r01-oa02-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36-r01-oa02-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36-r01-oa02-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36-r01-oa02-ex05]]></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2-tension-fatiga-dolor-y-contractura"/>
              </a:rPr>
              <a:t><![CDATA[Tensión, fatiga, dolor muscular y «contrac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36-r01-oa02-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36-r01-oa02-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36-r01-oa02-ex08]]></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Distingues tensión, fatiga, dolor y contractura en un relato, describes la molestia sin confirmar la etiqueta y reconoces una señal que obliga a derivar.]]></a:t>
            </a:r>
          </a:p>
        </p:txBody>
      </p:sp>
      <p:sp>
        <p:nvSpPr>
          <p:cNvPr id="11"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las cuatro experiencias y la tabla de palabras; vuelve a escribir una queja real o imaginada en términos de función y tiemp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2-tension-fatiga-dolor-y-contractura"/>
              </a:rPr>
              <a:t><![CDATA[Tensión, fatiga, dolor muscular y «contrac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la última vez que dijiste «tengo una contractura» o «estoy tenso». Escribe qué sentías, qué movimiento te costaba y qué crees que lo cambiaba. Después reescribe la frase sin usar ninguna etiqueta diagnóstica.]]></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separar las palabr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2-tension-fatiga-dolor-y-contractura"/>
              </a:rPr>
              <a:t><![CDATA[Tensión, fatiga, dolor muscular y «contrac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1]]></a:t>
            </a:r>
          </a:p>
        </p:txBody>
      </p:sp>
      <p:graphicFrame>
        <p:nvGraphicFramePr>
          <p:cNvPr id="7" name="" descr=""/>
          <p:cNvGraphicFramePr>
            <a:graphicFrameLocks noGrp="1"/>
          </p:cNvGraphicFramePr>
          <p:nvPr/>
        </p:nvGraphicFramePr>
        <p:xfrm>
          <a:off x="514350" y="1257300"/>
          <a:ext cx="8115300" cy="2952750"/>
        </p:xfrm>
        <a:graphic>
          <a:graphicData uri="http://schemas.openxmlformats.org/drawingml/2006/table">
            <a:tbl>
              <a:tblPr firstRow="1" bandRow="1"/>
              <a:tblGrid>
                <a:gridCol w="2590800"/>
                <a:gridCol w="55245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n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nsación de rigidez o tirantez, sin medida ni diagnóst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tiga muscul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nos fuerza después de un esfuerzo; se recupera con descan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lor tardí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lestia difusa al día siguiente de una carga nue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ract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érmino impreciso: acortamiento en medicina, zona dura en la cal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separar las palabr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2-tension-fatiga-dolor-y-contractura"/>
              </a:rPr>
              <a:t><![CDATA[Tensión, fatiga, dolor muscular y «contrac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1]]></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2590800"/>
                <a:gridCol w="55245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nto gatil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tiqueta clínica discutida, no identificable con certeza al ta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separar las palabra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2-tension-fatiga-dolor-y-contractura"/>
              </a:rPr>
              <a:t><![CDATA[Tensión, fatiga, dolor muscular y «contrac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1]]></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36-r01-oa02-tension-fatiga-dolor-y-contractura"/>
              </a:rPr>
              <a:t><![CDATA[Abrir el juego en el O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scribir sin diagnosticar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2-tension-fatiga-dolor-y-contractura"/>
              </a:rPr>
              <a:t><![CDATA[Tensión, fatiga, dolor muscular y «contrac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Tensión, fatiga y dolor son lo mism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scribir sin diagnosticar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2-tension-fatiga-dolor-y-contractura"/>
              </a:rPr>
              <a:t><![CDATA[Tensión, fatiga, dolor muscular y «contrac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La tensión es una sensación de rigidez; la fatiga es una disminución de fuerza tras un esfuerzo; el dolor es una señal con muchas causas. Se cruzan, pero no se sustituyen.]]></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scribir sin diagnosticar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2-tension-fatiga-dolor-y-contractura"/>
              </a:rPr>
              <a:t><![CDATA[Tensión, fatiga, dolor muscular y «contrac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ignifica «contractura» en la conversación cotidian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scribir sin diagnosticar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2-tension-fatiga-dolor-y-contractura"/>
              </a:rPr>
              <a:t><![CDATA[Tensión, fatiga, dolor muscular y «contrac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asi cualquier zona que se siente dura, cargada o dolorosa al mover. En medicina el término es más estrecho y no se puede confirmar palpand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scribir sin diagnosticar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2-tension-fatiga-dolor-y-contractura"/>
              </a:rPr>
              <a:t><![CDATA[Tensión, fatiga, dolor muscular y «contrac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describe una molestia sin diagnosticar?]]></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scribir sin diagnosticar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2-tension-fatiga-dolor-y-contractura"/>
              </a:rPr>
              <a:t><![CDATA[Tensión, fatiga, dolor muscular y «contrac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 las palabras de la persona, el momento en que aparece, lo que la modifica, la función que limita y lo que se observa al contacto. Sin afirmar la caus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scribir sin diagnosticar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2-tension-fatiga-dolor-y-contractura"/>
              </a:rPr>
              <a:t><![CDATA[Tensión, fatiga, dolor muscular y «contrac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la fatiga deja de ser un tema de masaje?]]></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scribir sin diagnosticar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2-tension-fatiga-dolor-y-contractura"/>
              </a:rPr>
              <a:t><![CDATA[Tensión, fatiga, dolor muscular y «contrac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dura semanas, no cede con descanso o viene con fiebre, pérdida de peso, falta de aire o cambios del ánimo. Ahí corresponde consultar.]]></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scribir sin diagnosticar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2-tension-fatiga-dolor-y-contractura"/>
              </a:rPr>
              <a:t><![CDATA[Tensión, fatiga, dolor muscular y «contrac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ñales obligan a detener la sesión?]]></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scribir sin diagnosticar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2-tension-fatiga-dolor-y-contractura"/>
              </a:rPr>
              <a:t><![CDATA[Tensión, fatiga, dolor muscular y «contrac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érdida de fuerza, hormigueo nuevo, dolor que aumenta o cambia, fiebre, hinchazón unilateral de pierna o dolor nocturno que despierta. Se detiene y se deriv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2-tension-fatiga-dolor-y-contractura"/>
              </a:rPr>
              <a:t><![CDATA[Tensión, fatiga, dolor muscular y «contrac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nsión, fatiga, dolor y contractura no son sinónimos. La tensión es una sensación; la fatiga, una pérdida pasajera de fuerza; el dolor, una señal con muchas causas; la contractura, un término impreciso que en medicina y en la calle no significan lo mismo. La palpación no permite confirmar ninguna de esas etiquetas. Describir la molestia con las palabras de la persona, el tiempo, la función y lo que la modifica es más útil que diagnosticar. Si aparece pérdida de fuerza, fiebre, dolor nocturno o hinchazón, la sesión se detiene y se deriv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2-tension-fatiga-dolor-y-contractura"/>
              </a:rPr>
              <a:t><![CDATA[Tensión, fatiga, dolor muscular y «contrac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1]]></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PENSTAX-AP · OpenStax, Anatomy and Physiology 2e (CC BY-NC-SA) · https://openstax.org/books/anatomy-and-physiology-2e/pages/10-4-nervous-system-control-of-muscle-tension · consulta: 2026-10-26 · alcance: Referencia académica abierta sobre control nervioso de la tensión muscular y fatiga. Se cita como referencia, no se copia texto. No evalúa masaje ni establece diagnóstico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2-tension-fatiga-dolor-y-contractura"/>
              </a:rPr>
              <a:t><![CDATA[Tensión, fatiga, dolor muscular y «contrac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NICE-LBP · NICE NG59, dolor lumbar y ciática: recomendaciones · https://www.nice.org.uk/guidance/ng59/chapter/Recommendations · consulta: 2026-10-26 · alcance: Guía clínica del Reino Unido. Sitúa la terapia manual dentro de un paquete que incluye ejercicio (1.2.7) y pide descartar causas específicas como cáncer o infección. No es normativa mexicana ni una indicación individual.]]></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2-tension-fatiga-dolor-y-contractura"/>
              </a:rPr>
              <a:t><![CDATA[Tensión, fatiga, dolor muscular y «contrac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COCHRANE-LBP · Cochrane, «Masaje para el dolor lumbar» (resumen en español) · https://www.cochrane.org/es/CD001929/BACK_masaje-para-el-dolor-lumbar · consulta: 2026-10-26 · alcance: Revisión sistemática internacional sobre masaje para dolor lumbar: muy poca confianza en que sea un tratamiento eficaz y efectos adversos leves. No evalúa tensión, fatiga ni contractura como entidades separadas.]]></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2-tension-fatiga-dolor-y-contractura"/>
              </a:rPr>
              <a:t><![CDATA[Tensión, fatiga, dolor muscular y «contrac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6 de octubre de 2026. Revisión por profesional sanitario o fisioterapeuta: no realizada, pendiente. Revisión jurídica: no realizada, pendiente. Práctica manual: requiere supervisión presencial; este curso no la sustituy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2026-10-26T10:54:50Z</dcterms:created>
  <dcterms:modified xsi:type="dcterms:W3CDTF">2026-10-26T10:54:50Z</dcterms:modified>
  <dc:title>Tensión, fatiga, dolor muscular y «contractura»</dc:title>
  <dc:description>Presentación editable del OA «Tensión, fatiga, dolor muscular y «contractura»». Enlace: https://saludyestetica.lumbre.lat/object/sye-c36-r01-oa02-tension-fatiga-dolor-y-contractura</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