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1-que-significa-descontracturant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ignifica «descontracturante» en la oferta comercial»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ignifica «descontracturante» en la oferta comercial»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alabra de catálogo, no un diagnóstic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uede ofrecer una sesión llamada así»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uede ofrecer una sesión llamada así»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uede ofrecer una sesión llamada así»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la etiqueta no autoriza a prometer»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la etiqueta no autoriza a prometer»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etiqueta comercial a una promesa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revisar una oferta antes de public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cliente llega con su propio diagnóstic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ón, precio y promesa»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etiquetas y lo que cada una permite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nombre cambia la expectativa; la descripción cambia lo que se puede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escribir la oferta sin perder clientes»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a oferta de masaj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úne la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Junta el anuncio, el menú de servicios, las redes y lo que se dice por teléfono. La promesa no está solo en el cartel gr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a oferta de masaj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epara descripción de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en dos columnas lo que describes (zonas, presión, duración) y lo que prometes (quitar, romper, corregir, garant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a oferta de masaj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gunta si se puede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ada promesa, escribe qué se vería en la camilla si fuera cierta. Si no hay forma de verlo, es una afirmación que no s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a oferta de masaj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Sustituye por lo que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bia la acción interna por una descripción de maniobra, zona, ritmo y presión. Conserva la palabra comercial solo si va acompañada de esa descri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a oferta de masaj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ñade límites y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plica qué no se hace, cómo se detiene la sesión y qué señales piden valoración. Enlaza la lección 07 de este curso y la 05 del curso 3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a oferta de masaj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rueba la frase con alguien d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a una persona que no sea del oficio que repita qué espera de la sesión. Si espera una curación, la redacción todavía promete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uncio de «descontracturante prof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isol, nombre inventado, regenta un estudio pequeño y publicó: «Masaje descontracturante profundo: rompe adherencias y deshace nudos. El problema no volverá». Recibe a un cliente que llega con ese anuncio impreso y pregunta cuántas sesiones necesita para «quitarse» el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uncio de «descontracturante prof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retira las tres promesas y escribe: «Masaje descontracturante: presión firme y ritmo lento en espalda y hombros, ajustada a lo que toleras. Sesión de bienestar; no diagnostica ni sustituye una valoración». Al cliente le explica qué se hará, qué no se hará y cómo puede detene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uncio de «descontracturante prof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acepta una sesión de bienestar y sale más cómodo, sin que nadie le diga que su contractura desapareció. Marisol conserva la palabra que atrae, pero ya no promete una acción que no puede mostrar. La decisión no fue renunciar al negocio: fue cambiar una promesa imposible por una descripción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frases que delatan una promesa exce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aparecen en un anuncio, conviene reescribirlas ante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etiqueta comercial que describe una intención, sin definición clínica ú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alabra se usa para vender una sesión y admite significados distintos según el local. No es un diagnóstico ni una técnica con límites definidos; por eso hay que preguntar qué se hace cuando se 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tiqueta comercial no aparece en clasificaciones clínicas y el estándar de competencia describe la función de aplicar masaje, no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1-que-significa-descontracturant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xplicar qué se puede ofrecer y qué no se puede prometer, y acordar un objetivo de confor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honesta separa lo que el servicio puede dar (presión acordada, zonas, alivio pasajero) de lo que no puede prometer (quitar una contractura o dar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Cochrane describe efectos leves y certeza baja; la guía NICE sitúa la terapia manual dentro de un paquete, no como cura ais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1-que-significa-descontracturant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xiste esa definición única. Es una etiqueta comercial que cada negocio llena con maniobras y promesas distintas; lo que se puede hacer es describir el servicio con pr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érmino no forma parte de una clasificación internacional de enfermedades y no está regulado como técnica espec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1-que-significa-descontracturant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lor no mide eficacia. La presión se gradúa por comodidad y respuesta; un dolor intenso o un hematoma es un efecto adverso que se registra y se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chrane describe efectos adversos leves; la práctica de seguridad ajusta la presión a la tolerancia, no a la re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1-que-significa-descontracturant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ompe adherencias» → Frase que afirma una acción interna n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sión firme acordada» → Descripción de lo que se hace en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ngo una contractura» → Palabra que se escucha sin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rna hinchada y caliente → Detener la sesión y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lor que dura varios días → Efecto adverso que se registra y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rase pertenece a un registro distinto: promesa, descripción, etiqueta del cliente, señal de alarma o efecto adve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1-que-significa-descontracturant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ercial · diagnóstico · comod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tiqueta vende; el diagnóstico corresponde a quien valora. La presión se negocia con la persona, no se im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operativa del curso y límites de la palp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1-que-significa-descontracturant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sión firme en espalda, acordada y tolerable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alir con menos sensación de carga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itar la contractura para siempre» → Se refo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omper adherencias con presión» → Se refo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shacer nudos» como argumento de venta → Se refo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ormigueo nuevo en la mano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Fiebre con dolor de espalda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ierna hinchada y dolorosa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ervicio tiene un alcance; la etiqueta se ajusta a ese alcance o se detiene par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1-que-significa-descontracturant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anuncio dice que rompe adherencias, lo repito para que confí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petir una promesa interna convierte una metáfora en un hecho. El anuncio no es una prueba: la sesión se describe por lo que se hace y por lo que la persona puede 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adherencias no se diagnostican palpando y la etiqueta comercial no autoriza a afirmar que se romp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1-que-significa-descontracturant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Busca un anuncio de masaje descontracturante y subraya las frases que prometen algo que no se puede ver en la camilla. Reescribe el anuncio en tres líneas: qué se hace, en qué zonas y qué no se promete. Si te cuesta, revisa la columna «cómo decirlo mejor» de l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usar la etiqueta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usar la etiqueta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usar la etiqueta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descontracturante» en un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etiqueta comercial que describe una intención: presión firme, ritmo lento o trabajo sobre una zona cargada. No es un diagnóstico, no define una técnica única y no garantiza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puede diagnosticar una contractura palp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alpar informa de temperatura, textura, tono y sensibilidad; no permite saber la causa del dolor ni distinguir entre los distintos usos de la palabra contr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uede prometer en una sesión descontract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Zonas acordadas, presión tolerable, una posición cómoda y la posibilidad de detenerse. Como resultado, confort y alivio pasajero; nunca la desaparición de una contr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sponde al cliente que trae su propio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escucha sin confirmar ni negar, se pregunta por la experiencia (dónde, cuándo, qué lo cambia) y se describe lo que se va a hacer. Si hay señales de alarma,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frases deben retirarse de un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ompe adherencias», «deshace nudos», «recoloca vértebras», «si no duele no funciona», «elimina toxinas» y cualquier garantía de que el problema no volve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1-que-significa-descontracturant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8158" r:id="rId1"/>
    <p:sldLayoutId id="2482028159" r:id="rId2"/>
    <p:sldLayoutId id="2482028160" r:id="rId3"/>
    <p:sldLayoutId id="248202816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3caf898fe386e9996b539bedf1f1c8be8ac316d0540f1a21.jpg"/>
  <Relationship Id="rId3" Type="http://schemas.openxmlformats.org/officeDocument/2006/relationships/hyperlink" Target="https://saludyestetica.lumbre.lat/object/sye-c36-r01-oa01-que-significa-descontracturant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6-r01-oa01-que-significa-descontracturante" TargetMode="External"/>
  <Relationship Id="rId4" Type="http://schemas.openxmlformats.org/officeDocument/2006/relationships/hyperlink" Target="https://saludyestetica.lumbre.lat/object/sye-c36-r01-oa01-que-significa-descontracturante"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6-r01-oa01-que-significa-descontracturante" TargetMode="External"/>
  <Relationship Id="rId4" Type="http://schemas.openxmlformats.org/officeDocument/2006/relationships/hyperlink" Target="https://saludyestetica.lumbre.lat/object/sye-c36-r01-oa01-que-significa-descontracturante"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6-r01-oa01-que-significa-descontracturante" TargetMode="External"/>
  <Relationship Id="rId4" Type="http://schemas.openxmlformats.org/officeDocument/2006/relationships/hyperlink" Target="https://saludyestetica.lumbre.lat/object/sye-c36-r01-oa01-que-significa-descontracturante"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hyperlink" Target="https://saludyestetica.lumbre.lat/object/sye-c36-r01-oa01-que-significa-descontracturante"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1-que-significa-descontracturante"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gnif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contracturant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fe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erci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6-r01-oa01-que-significa-descontracturante"/>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uso comercial de «descontracturante» de un diagnóstico o de una técnica regulada, y decidir qué se puede prometer, qué se debe reformular y cuándo la sesión se detiene para deriva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entrada al curso central: de dónde viene la palabra, qué no significa, qué se puede ofrecer con honestidad, cómo responder al cliente que trae su propio diagnóstico y cómo reescribir una oferta sin prometer curaci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scontracturante · lenguaje comercial · contractura · expectativas · lím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ignifica «descontracturante» en la oferta comerci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ya dieron sus primeros pasos en masaje de bienestar y quieren ofrecer servicios con lenguaje honesto, y clientes que necesitan entender qué compran cuando leen «descontracturante». Requiere el curso 33 y el curso 34 o su equivalente. Formación educativa: no habilita para ejercer ni sustituye práctica supervisa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ignifica «descontracturante» en la oferta comerci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vitrina de un local, un cartel promete «masaje descontracturante profundo: rompe adherencias y deshace nudos». Adentro, una clienta pregunta si con una sesión va a «quitarse la contractura» que trae en la espalda desde hace meses.]]></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ide «lo más fuerte que se pueda», porque le dijeron que si no duele no sirve. El prestador tiene tres decisiones antes de tocar: qué significa esa palabra, qué puede ofrecer sin mentir y cómo responder cuando la expectativa es un diagnóstic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ignifica «descontracturante» en la oferta comerci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enseña a diagnosticar contracturas ni a romper nada: enseña a usar el término con honestidad y a convertir una promesa vaga en un servicio clar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alabra de catálogo, no un diagnóst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ontracturante» no aparece en una clasificación internacional de enfermedades ni describe una técnica con límites definidos. Es una palabra de catálogo: nació para vender una sesión y se ha llenado de significados distintos según el local, la escuela y el terapeuta. Puede referirse a presión firme, a maniobras lentas sobre la espalda, a un ritmo pausado o simplemente a un masaje más intenso que el relajante. Dos negocios pueden anunciar lo mismo y hacer cosas muy diferentes. Por eso la primera tarea no es discutir la palabra, sino averiguar qué hace cada uno cuando la u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alabra de catálogo, no un diagnóst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edicina, «contractura» tiene un sentido estrecho: acortamiento persistente de un tejido, con pérdida de extensibilidad, que puede deberse a cicatrización, inmovilidad prolongada o una condición neurológica. En la conversación cotidiana, en cambio, se llama contractura a casi cualquier zona que se siente dura, cargada o dolorosa al mover. Son dos usos que no coinciden. Un masajista de bienestar no puede saber cuál de los dos tiene delante, y por eso no debe confirmar el diagnóstico que la persona trae ni inventar uno nuevo con la man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uede ofrecer una sesión llamada así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puede ofrecerse es concreto: una sesión en zonas acordadas, con una presión que la persona tolera y puede cambiar, durante un tiempo pactado y en una posición cómoda. El objetivo se describe en términos de experiencia: salir con menos sensación de carga, descansar, recuperar comodidad al girar o dormir mejor esa noche. Esos resultados son modestos y verificables; no requieren afirmar que se ha corregido nada. La honestidad empieza por nombrar el servicio por lo que se hace, no por lo que se espera que ocu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uede ofrecer una sesión llamada así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puede ofrecerse una explicación breve de lo que se va a hacer y de lo que no. «Voy a trabajar con deslizamientos y compresiones suaves en la espalda y los hombros; no voy a tocar el cuello en profundidad ni a movilizar la columna». Esa frase hace más por la confianza que cualquier adjetivo del anuncio. Y cuando la persona pide un resultado que la sesión no puede dar, decirlo a tiempo evita que confunda alivio pasajero con curación y que vuelva con una expectativa más alta y más dolorida. La explicación se dice en voz alta al inicio y se repite si hace falta; no se deja solo en un folleto que nadie l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uede ofrecer una sesión llamada así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de lenguaje profesional y límites del servicio. Explica qué significa una etiqueta comercial y cómo reformularla; no enseña maniobras, no diagnostica contracturas ni puntos gatillo, no sustituye una valoración profesional y no habilita para ejercer como masajista ni como profesional sanitar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uede ofrecer una sesión llamada así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no es una puerta clínic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nque el cliente lo pida, no se diagnostica una contractura, no se promete romper adherencias ni se moviliza la columna. Y si hay pérdida de fuerza, hormigueo nuevo, fiebre o una pierna hinchada, no se masajea: se detiene y se deriv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frase]]></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e tu anuncio y pregunta: ¿puedo mostrar en la camilla lo que esta frase promete? Si la respuesta depende de que el cuerpo cambie por dentro, la frase necesita otra redac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etiqueta no autoriza a promet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érmino no autoriza a afirmar que se rompen adherencias, que se deshacen nudos ni que se recolocan vértebras.]]></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adherencias son un concepto quirúrgico y de cicatrización que no se diagnostica palpando; los «nudos» son una metáfora útil para hablar de una zona que se siente tensa, no una estructura que se desate; las vértebras no se recolocan con presión manual en un servicio de bienes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etiqueta no autoriza a promet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sas frases como argumento de venta convierte una sensación en una promesa que nadie puede sostener. La prueba es sencilla: si no se puede señalar qué se toca y qué se observa, la frase pertenece al terreno de la promesa y no al de la descripción.]]></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autoriza a prometer que la contractura «no volverá» ni que el dolor desaparecerá para siempre. El dolor tiene muchas causas y la palpación no las distingue; la lección 03 de este curso lo desarrol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etiqueta no autoriza a promet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afirmar es más pequeño y más útil: que la persona saldrá con una experiencia de confort, que se respetaron sus límites y que si algo cambia se detendrá y se orientará. Un servicio que se describe así no pierde valor: pierde la parte que no podía cumplir.]]></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insiste en una garantía, se le puede decir con tranquilidad que ningún servicio serio la firma, y ofrecerle a cambio lo que sí está en manos del prestador: tiempo, atención y una presión acord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etiqueta no autoriza a prometer]]></a:t>
            </a:r>
          </a:p>
        </p:txBody>
      </p:sp>
      <p:pic>
        <p:nvPicPr>
          <p:cNvPr id="3" name="" descr="De la etiqueta comercial a una promesa verificable">
            <a:hlinkClick r:id="rId3" tooltip="De la etiqueta comercial a una promesa verificable"/>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revisar una oferta antes de publicar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1-que-significa-descontracturante"/>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liente llega con su propio diagnóst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cha gente llega con un diagnóstico hecho: «tengo una contractura», «es un nervio atrapado», «mi quiropráctico dijo que tengo una vértebra fuera». La respuesta útil no es confirmar ni corregir de inmediato, sino traducir a experiencia: dónde lo siente, qué movimiento lo despierta, cuánto tiempo lleva, qué lo alivia, qué lo empeora. Esas preguntas no diagnostican, pero ordenan la sesión y revelan si hay algo que no encaja. La lección 01 del curso 33 propone una entrevista breve que sirve de base; aquí basta con no convertir la escucha en un interrogatorio ni en una confirmación de la etique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liente llega con su propio diagnóst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relato incluye pérdida de fuerza, hormigueo nuevo, dolor que irradia, fiebre, un golpe reciente o una pierna hinchada, la sesión no empieza: se detiene y se orienta. La lección 07 de este curso y la lección 05 del curso 33 explican cómo derivar y por qué una pierna hinchada no se masajea. Aceptar una etiqueta del cliente sin revisar el contexto es la forma más rápida de trabajar sobre algo que necesita otra valoración. Derivar no es perder al cliente: es evitar que una sesión retrase una consulta que la persona necesi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liente llega con su propio diagnós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frecuentes en la oferta, el problema que esconden y una alternativa que sí se puede sostener. La tercera columna describe la sesión, no un resultado clínic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171700"/>
                <a:gridCol w="2924175"/>
                <a:gridCol w="3019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 comer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fa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decirlo mej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mpe adher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 una acción interna que no se puede ver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firme y ritmo lento en la zona acor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hace nu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ierte una metáfora en una estru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sobre la zona que sientes carg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loca vérte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ade un alcance que no correspo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moviliza la columna; se trabaja tejido bl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o duele, no funci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 el dolor como medida de efica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sión se ajusta a lo que tole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2171700"/>
                <a:gridCol w="2924175"/>
                <a:gridCol w="3019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 comer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fa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decirlo mej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ta la contractura para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 un resultado que nadie garant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 alivio pasajero y comod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precio y pro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ión fuerte se vende como prueba de profesionalidad, y esa idea tiene consecuencias. Si el cliente cree que debe aguantar, no dirá que algo le molesta; si el prestador cree que debe insistir, confundirá resistencia con progreso. La presión se gradúa por comodidad y respuesta, se pregunta varias veces y se baja sin drama cuando hace falta. Ninguna sesión mejora por el hecho de doler más, y un hematoma o un dolor que dura días no son medallas. Cuando alguien pide «más fuerte», conviene preguntar qué busca: a veces quiere sentir que el trabajo «llega», y esa sensación se puede dar con ritmo y amplitud sin lastim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precio y pro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tampoco convierte una etiqueta en un resultado. Un servicio caro puede ser excelente y seguir sin curar una contractura; uno barato puede ser honesto y ofrecer lo mismo. Lo que cambia el valor es la claridad: qué incluye, cuánto dura, qué se evita, qué pasa si algo molesta y cómo se responde a una queja. Esa claridad es la diferencia entre vender una promesa y vender un trabajo bien delimitado. Un menú claro también reduce el tiempo perdido en explicaciones y las quejas por expectativas que nadie acord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precio y promesa]]></a:t>
            </a:r>
          </a:p>
        </p:txBody>
      </p:sp>
      <p:pic>
        <p:nvPicPr>
          <p:cNvPr id="3" name="" descr="Cuatro etiquetas y lo que cada una permite decir">
            <a:hlinkClick r:id="rId3" tooltip="Cuatro etiquetas y lo que cada una permite decir"/>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nombre cambia la expectativa; la descripción cambia lo que se puede cumpl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1-que-significa-descontracturante"/>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escribir la oferta sin perder cli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escribir una oferta no exige renunciar al término. «Masaje descontracturante» puede quedarse si se acompaña de una descripción concreta: zonas, presión, duración, objetivo y límites. En lugar de «rompe adherencias», se puede decir «trabajo con presión firme y ritmo lento en espalda y hombros, ajustada a lo que toleras». En lugar de «quita la contractura», «busca alivio pasajero y comodidad». El cliente entiende mejor lo que compra y el prestador se compromete a algo que puede cumplir. La palabra se conserva, pero deja de ser una explicación y pasa a ser un título que la descripción respal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escribir la oferta sin perder cli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final es sencilla: si la frase del anuncio no se puede explicar sin prometer un resultado clínico, no está lista. Una oferta honesta describe lo que ocurre en la camilla, no lo que ocurre dentro del cuerpo. También deja claro que la persona puede detener la sesión, cambiar de presión o pedir que se evite una zona. Esa información no ahuyenta clientes: filtra a quien busca un tratamiento que este servicio no es y protege al que solo quiere sentirse mejor. Si alguien pregunta por qué no se promete la curación, la respuesta cabe en una frase: porque nadie puede saber hoy qué la produ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escribir la oferta sin perder clientes · Procedimiento: auditar una oferta de masaje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úne las fras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nta el anuncio, el menú de servicios, las redes y lo que se dice por teléfono. La promesa no está solo en el cartel gran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escribir la oferta sin perder clientes · Procedimiento: auditar una oferta de masaje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descripción de promes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en dos columnas lo que describes (zonas, presión, duración) y lo que prometes (quitar, romper, corregir, garantiz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escribir la oferta sin perder clientes · Procedimiento: auditar una oferta de masaje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si se puede verific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da promesa, escribe qué se vería en la camilla si fuera cierta. Si no hay forma de verlo, es una afirmación que no se puede sosten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escribir la oferta sin perder clientes · Procedimiento: auditar una oferta de masaje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stituye por lo que ocurr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la acción interna por una descripción de maniobra, zona, ritmo y presión. Conserva la palabra comercial solo si va acompañada de esa descrip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escribir la oferta sin perder clientes · Procedimiento: auditar una oferta de masaje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ñade límites y deriv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 qué no se hace, cómo se detiene la sesión y qué señales piden valoración. Enlaza la lección 07 de este curso y la 05 del curso 3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escribir la oferta sin perder clientes · Procedimiento: auditar una oferta de masaje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la frase con alguien de fue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a una persona que no sea del oficio que repita qué espera de la sesión. Si espera una curación, la redacción todavía promete de má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escribir la oferta sin perder clientes · Caso ficticio: el anuncio de «descontracturante profund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sol, nombre inventado, regenta un estudio pequeño y publicó: «Masaje descontracturante profundo: rompe adherencias y deshace nudos. El problema no volverá». Recibe a un cliente que llega con ese anuncio impreso y pregunta cuántas sesiones necesita para «quitarse» el dolo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escribir la oferta sin perder clientes · Caso ficticio: el anuncio de «descontracturante profund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cuer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retira las tres promesas y escribe: «Masaje descontracturante: presión firme y ritmo lento en espalda y hombros, ajustada a lo que toleras. Sesión de bienestar; no diagnostica ni sustituye una valoración». Al cliente le explica qué se hará, qué no se hará y cómo puede detener la sesió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escribir la oferta sin perder clientes · Caso ficticio: el anuncio de «descontracturante profund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acepta una sesión de bienestar y sale más cómodo, sin que nadie le diga que su contractura desapareció. Marisol conserva la palabra que atrae, pero ya no promete una acción que no puede mostrar. La decisión no fue renunciar al negocio: fue cambiar una promesa imposible por una descripción verificab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escribir la oferta sin perder clientes]]></a:t>
            </a:r>
          </a:p>
        </p:txBody>
      </p:sp>
      <p:pic>
        <p:nvPicPr>
          <p:cNvPr id="3" name="" descr="Seis frases que delatan una promesa excesiva">
            <a:hlinkClick r:id="rId3" tooltip="Seis frases que delatan una promesa excesiv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aparecen en un anuncio, conviene reescribirlas antes de public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1-que-significa-descontracturante"/>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la palabra obliga a un resultado. Que el servicio se llame descontracturante no obliga a «soltar» nada. La etiqueta describe una intención comercial; el resultado se limita a confort y alivio pasajero, y así se comunica.]]></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onder al diagnóstico del cliente con otro diagnóstico. Decir «no, lo que tienes es un punto gatillo» cambia una etiqueta por otra igual de insegura. Se escucha, se pregunta por la experiencia y se describe lo que se observa sin nombrar una caus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dolor como prueba de que la sesión sirvió. El dolor intenso durante o después de la sesión no mide eficacia. La presión se gradúa por comodidad y respuesta; un hematoma o un dolor que dura días es un efecto adverso que se registr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onder los límites para no perder la venta. Omitir que la sesión no cura ni diagnostica puede cerrar una venta hoy y producir una queja mañana. Los límites explicados antes son parte del servicio, no un defecto de la ven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quitar la contractura», reformula el objetivo en términos de comodidad y alivio pasajero, y explica qué no se puede promete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rae un diagnóstico propio, escúchalo sin confirmarlo ni sustituirlo por otro; pregunta por la experiencia y por lo que cambia la molesti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pérdida de fuerza, hormigueo nuevo, dolor irradiado, fiebre, golpe reciente o pierna hinchada, no se masajea: se detiene y se deriv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frase de la oferta afirma una acción interna o un resultado garantizado, se reescribe antes de publicarl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esión produce dolor o la persona dice que «aguanta», se baja y se vuelve a preguntar; el dolor no es una me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aparece una pierna unilateralmente hinchada, caliente o dolorosa; dolor súbito e intenso; traumatismo; fiebre; pérdida de fuerza; alteración sensitiva nueva; o un malestar general que no encaja con lo esperado. La lección 05 del curso 33 explica por qué una pierna hinchada no se masajea y la lección 07 de este curso desarrolla la derivación por zona. Esta lección no clasifica urgencias ni decide tratamientos: describe qué se puede ofrecer con la etiqueta «descontracturante» y en qué punto el servicio se detien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oferta de un establecimiento, ¿qué significa «descontractura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diagnóstico de contractura muscular.]]></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etiqueta comercial que describe una intención, sin definición clínica únic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técnica regulada con maniobras obligatoria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tratamiento para eliminar adherenci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pregunta si la sesión le va a quitar la contractura. ¿Cuál es la respuesta más hones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í, con presión fuerte se rompe la contractur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se puede saber sin una radiografía, así que no se hace nada.]]></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xplicar qué se puede ofrecer y qué no se puede prometer, y acordar un objetivo de confort.]]></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rle que tiene un punto gatillo y trabajar solo ahí.]]></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término «descontracturante» tiene una definición clínica única que todos los establecimientos deben us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e una sesión duela mucho es prueba de que el trabajo fue eficaz.]]></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rase con la respues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ompe adherencia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sión firme acordad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engo una contractu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ierna hinchada y calient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olor que dura varios día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ripción de lo que se hace en la camill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labra que se escucha sin confirm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tener la sesión y deriv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fecto adverso que se registra y se ajust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rase que afirma una acción interna no verificabl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érmino «descontracturante» es una etiqueta ___ y no un ___. La presión se gradúa por ___ y respuesta, no por resiste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ofrec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formul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r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sión firme en espalda, acordada y tolerabl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alir con menos sensación de carg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itar la contractura para siemp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omper adherencias con pres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shacer nudos» como argumento de ven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ormigueo nuevo en la man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Fiebre con dolor de espald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ierna hinchada y doloros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qué siente la persona y qué espera de la sesión.]]></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antecedentes y señales de alarma antes de empezar.]]></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anuncio dice que rompe adherencias, lo repito para que confíe.]]></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cribo zonas, presión y duración, y confirmo en voz alt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terminar, pregunto cómo se siente y registro lo releva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6-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6-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6-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6-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6-r01-oa01-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6-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6-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6-r01-oa01-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Reformulas una promesa comercial en términos verificables, distingues una etiqueta de un diagnóstico y reconoces una señal que obliga a detener y deriv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frases y la matriz de etiquetas; vuelve a escribir el anuncio de una sesión concreta sin usar promesas intern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 un anuncio de masaje descontracturante y subraya las frases que prometen algo que no se puede ver en la camilla. Reescribe el anuncio en tres líneas: qué se hace, en qué zonas y qué no se promete. Si te cuesta, revisa la columna «cómo decirlo mejor» de la tabl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usar la etiqueta con criter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ontractu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comercial, no diagnóstico ni técnica regul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ctura cotidi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que se siente dura, cargada o dolorosa al mo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ctura en medic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rtamiento persistente con pérdida de extens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hon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bir zonas, presión, duración y lím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usar la etiqueta con criter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ala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la sesión y orientar 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usar la etiqueta con criter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6-r01-oa01-que-significa-descontracturante"/>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sponder sin prometer de má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descontracturante» en un anunci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responder sin prometer de má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etiqueta comercial que describe una intención: presión firme, ritmo lento o trabajo sobre una zona cargada. No es un diagnóstico, no define una técnica única y no garantiza un resulta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sponder sin prometer de má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puede diagnosticar una contractura palpan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responder sin prometer de má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alpar informa de temperatura, textura, tono y sensibilidad; no permite saber la causa del dolor ni distinguir entre los distintos usos de la palabra contractur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sponder sin prometer de má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uede prometer en una sesión descontracturant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responder sin prometer de má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Zonas acordadas, presión tolerable, una posición cómoda y la posibilidad de detenerse. Como resultado, confort y alivio pasajero; nunca la desaparición de una contractur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sponder sin prometer de má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sponde al cliente que trae su propio diagnóstic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responder sin prometer de má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escucha sin confirmar ni negar, se pregunta por la experiencia (dónde, cuándo, qué lo cambia) y se describe lo que se va a hacer. Si hay señales de alarma, se deriv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sponder sin prometer de má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frases deben retirarse de una ofer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responder sin prometer de má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ompe adherencias», «deshace nudos», «recoloca vértebras», «si no duele no funciona», «elimina toxinas» y cualquier garantía de que el problema no volverá.]]></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ontracturante» es una etiqueta comercial, no un diagnóstico ni una técnica regulada. Se puede conservar si se acompaña de una descripción honesta: zonas, presión, duración, límites y alivio pasajero. No autoriza a prometer que se rompen adherencias, se deshacen nudos, se recolocan vértebras o se elimina una contractura para siempre. Responder al cliente que trae su propio diagnóstico exige escuchar, traducir a experiencia y derivar cuando hay señales de alarma. El dolor no es eficacia y la presión se negocia, no se aguant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sobre masaje para dolor lumbar. Concluye que existe muy poca confianza en que sea un tratamiento eficaz y describe efectos adversos leves. No evalúa técnicas comerciales ni presión concreta; no sirve para prescribi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Considera la terapia manual solo como parte de un paquete de tratamiento que incluye ejercicio (recomendación 1.2.7) y pide descartar causas específicas como cáncer o infección. No es normativa mexicana ni una indicación individua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para evaluar y certificar la aplicación de masaje holístico; no implica que la etiqueta comercial sea un diagnóstico ni que el certificado sustituya una autorización sanitari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1-que-significa-descontracturante"/>
              </a:rPr>
              <a:t><![CDATA[Qué significa «descontracturante» en la oferta comerci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Práctica manual: requiere supervisión presencial; este curso no la sustituy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2026-10-26T10:51:25Z</dcterms:created>
  <dcterms:modified xsi:type="dcterms:W3CDTF">2026-10-26T10:51:25Z</dcterms:modified>
  <dc:title>Qué significa «descontracturante» en la oferta comercial</dc:title>
  <dc:description>Presentación editable del OA «Qué significa «descontracturante» en la oferta comercial». Enlace: https://saludyestetica.lumbre.lat/object/sye-c36-r01-oa01-que-significa-descontracturante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