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6-comodidad-y-practica-supervisa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odidad y satisfacción: evaluar sin engañarse»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odidad y satisfacción: evaluar sin engañarse»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tisfacción no es eficaci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eguntar: cinco dimensiones y un comentari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eguntar: cinco dimensiones y un comentari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eguntar: cinco dimensiones y un comentari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icar la encuesta sin contaminarla»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plicar la encuesta sin contaminarla»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cierre a la mejor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encuesta se aplica, se lee y se convierte en un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er los resultados sin engañars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aprende en supervisión presencial»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fuentes de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sustituye a las otras; cada una responde a una pregunt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no se aprende en línea y cómo cerrar el ciclo»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la encuesta brev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xplica el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s ayuda a mejorar; es opcional y no cambia el precio». La persona debe saber para qué se usará y si se guardará con su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la encuesta brev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ntrega en pri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pel, sobre o pantalla que solo vea la persona. No te quedes mirando ni comentes las respuestas mientras las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la encuesta brev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a la escala y el com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nco afirmaciones de 1 a 5 y una pregunta abierta. Aclara que no hace falta responder todo y que no se piden datos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la encuesta brev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gradece sin justifi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respuesta es baja, agradece y pregunta si quiere explicar algo. Escucha sin defenderte y sin prometer lo que no puedes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la encuesta brev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epara la encuesta del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la uses para pedir propina, ofrecer descuentos ni condicionar el servicio. La respuesta no debe tener un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plicar la encuesta brev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revisa patr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uarda los resultados con el mismo método, lee las dimensiones y elige un cambio concreto. Vuelve a medir después de aplic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omentario que cambió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 estudio pequeño de masaje aplica la encuesta de cinco preguntas durante varias semanas. La mayoría de las respuestas son altas, pero un comentario dice: «Me habría gustado que me preguntaran antes de tocarme los pi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omentario que cambió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ponsable no lo trata como una excepción ni como una queja grave: lo lee como una señal sobre el consentimiento por zonas. Revisa la entrevista y descubre que el acuerdo se hacía en general, sin repasar el cuerpo por z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omentario que cambió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ñade una pregunta breve antes de empezar: «¿Hay alguna zona que prefiera que no toque?». Se conserva la misma encuesta para poder comparar. En el siguiente ciclo, los comentarios sobre consentimiento desaparecen. No se promete ningún resultado de salud: se corrigió un detall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erre de sesión con enc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antes de que la persona sal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experiencia del servicio: trato, información, comodidad, privacidad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ncuesta recoge la valoración de la experiencia. No demuestra eficacia ni sustituye una valoración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Cochrane describe certeza baja sobre la eficacia del masaje para dolor lumbar; la satisfacción es otro tipo de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6-comodidad-y-practica-supervisad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ctivar el registro de incidentes y revisa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omentario que describe una molestia posterior es un posible incidente. Se registra, se valora y se revisa la práctica; no se minimiza por la media de satisf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rso 33 desarrolla el registro de incidentes y la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6-comodidad-y-practica-supervisad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atisfacción mide la experiencia, no la eficacia. Una persona puede estar contenta y seguir con el mismo sín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chrane y NICE no sostienen que el masaje cure el dolor lumbar; la satisfacción no cambia es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6-comodidad-y-practica-supervisad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instructor observa lo que un video no muestra: la fuerza real, los apoyos, la cobertura y la respuesta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upervisión presencial es el espacio donde se practica y se corrige con otra persona pre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6-comodidad-y-practica-supervisad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entario sobre presión excesiva → Revisar graduación y registro de incid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mensión de privacidad baja → Revisar espacio, cobertura y avi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rsona quiere explicar su respuesta → Escuchar sin defenderse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en publicar una frase → Pedir consentimiento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so de embarazo o posoperatorio → Derivar o buscar formación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respuesta de la encuesta se convierte en una acción distinta; no todo se resuelve con una dis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6-comodidad-y-practica-supervisad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tisfacción · eficacia · incid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atisfacción, eficacia e incidentes son tres planos distintos. La encuesta informa el primero; el segundo se valora con otros medios; el tercero tiene su propio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xperiencia del servicio se mide con encuesta; la salud, con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6-comodidad-y-practica-supervisad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Graduar la presión con otra persona → Se aprende en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locar apoyos y cobertura en una camilla → Se aprende en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eer la respiración y el tono durante la sesión → Se aprende en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ocer los principios de una sesión relajante → Se aprende en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dactar una encuesta de satisfacción → Se aprende en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tender un embarazo con adaptaciones → Requiere formación adi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Trabajar un posoperatorio → Requiere formación adi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compañar a una persona con cáncer en tratamiento → Requiere formación adi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rso en línea da principios y criterios; la habilidad manual y los casos complejos exigen supervisión y formación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6-comodidad-y-practica-supervisad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mayoría puso 5, elimino la pregunta de presión para ahorrar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iminar una pregunta porque la mayoría respondió bien oculta justo la dimensión que puede estar fallando. La encuesta se mantiene estable para poder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tura de patrones exige conservar el método; cambiar la encuesta a mitad del ciclo impide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6-comodidad-y-practica-supervisad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encuesta que respondiste. ¿Sentiste que podías contestar con sinceridad? ¿Qué pregunta faltaba y qué se habría podido cambiar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medir y super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medir y super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medir y super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de la encuesta de satisf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xperiencia del servicio: trato, información, comodidad, privacidad y cierre. No mide eficacia clínica ni diagno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plica sin contamin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 cierre, en privado, explicando su propósito, sin incentivos, sin presión y separada del pago o la prop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on un comentario que menciona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ctivar el registro de incidentes, valorar la situación y revisar la sesión. No archivarlo como una opinión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prende en supervisión presen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lpación, graduación de presión, ritmo, apoyos, cobertura, lectura de la respuesta y manejo de situaciones imprevistas, con corrección en tiemp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aprende en este curso en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diagnosticar, prescribir o atender casos que requieren formación específica —embarazo, posoperatorio, oncología, dolor persistente—. Esos casos se derivan o se trabajan con supervisión adi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6-comodidad-y-practica-supervisad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118" r:id="rId1"/>
    <p:sldLayoutId id="2482028119" r:id="rId2"/>
    <p:sldLayoutId id="2482028120" r:id="rId3"/>
    <p:sldLayoutId id="248202812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b997fdce35df4bf5ae312b7a767c29e9ba2e79e97550e801.jpg"/>
  <Relationship Id="rId3" Type="http://schemas.openxmlformats.org/officeDocument/2006/relationships/hyperlink" Target="https://saludyestetica.lumbre.lat/object/sye-c35-r01-oa06-comodidad-y-practica-supervisa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5-r01-oa06-comodidad-y-practica-supervisada" TargetMode="External"/>
  <Relationship Id="rId4" Type="http://schemas.openxmlformats.org/officeDocument/2006/relationships/hyperlink" Target="https://saludyestetica.lumbre.lat/object/sye-c35-r01-oa06-comodidad-y-practica-supervisada"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5-r01-oa06-comodidad-y-practica-supervisada" TargetMode="External"/>
  <Relationship Id="rId4" Type="http://schemas.openxmlformats.org/officeDocument/2006/relationships/hyperlink" Target="https://saludyestetica.lumbre.lat/object/sye-c35-r01-oa06-comodidad-y-practica-supervisada"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5-r01-oa06-comodidad-y-practica-supervisada" TargetMode="External"/>
  <Relationship Id="rId4" Type="http://schemas.openxmlformats.org/officeDocument/2006/relationships/hyperlink" Target="https://saludyestetica.lumbre.lat/object/sye-c35-r01-oa06-comodidad-y-practica-supervisad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hyperlink" Target="https://saludyestetica.lumbre.lat/object/sye-c35-r01-oa06-comodidad-y-practica-supervisada"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6-comodidad-y-practica-supervisada"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od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tisfac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valu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gañars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5-r01-oa06-comodidad-y-practica-supervisad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aluar la comodidad y la satisfacción de una sesión con una encuesta breve y criterios observables, distinguir esa evaluación de una prueba de eficacia y reconocer qué se aprende —y qué no— en la práctica supervisad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Última lección del curso 35. Explica qué mide la satisfacción, cómo aplicar una encuesta breve sin contaminarla, cómo leer los resultados y qué aporta la práctica supervisada que un curso en línea no puede sustituir. Incluye la plantilla de encuesta del ár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satisfaccion · comodidad · supervision · encues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odidad y satisfacción: evaluar sin engañars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cursan el curso 35 y ya conocen la entrevista, las señales de alarma y los fundamentos de contacto del curso 34. La lección es formativa: no habilita para ejercer ni sustituye práctica supervisada, titulación o autorización profesio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odidad y satisfacción: evaluar sin engañars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errar la sesión, el prestador pregunta «¿te gustó?» y la clienta responde «sí, mucho» mientras se frota el hombro. La encuesta del local solo tiene dos casillas: excelente y bueno. Nadie sabe si la presión fue excesiva, si la persona se sintió escuchada o si entendió qué hacer si al día siguiente algo cambiab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otra habitación, una persona que vio diez videos cree que ya puede reproducir una sesión completa; en su primera práctica supervisada descubre que no calcula la presión, que no sabe dónde poner las almohadas y que el cuerpo de otra persona no responde como el del vide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odidad y satisfacción: evaluar sin engañars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rata de medir sin engañarse y de reconocer lo que solo se aprende con alguien pres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tisfacción no es efica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una sesión, la pregunta «¿te gustó?» produce casi siempre un «sí». Es una cortesía, no una evaluación. La satisfacción es la valoración que hace la persona de su experiencia: cómo la recibieron, si entendió lo que iba a pasar, si la presión fue cómoda, si se respetó su privacidad y si el cierre le dejó claro qué hacer. Es un dato útil para gestionar el servicio, pero no mide si el masaje «funcionó» ni sustituye una valoración de salud. Tampoco es un juicio sobre la persona: una nota baja habla del servicio, no de quien la respon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tisfacción no es efica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sobre masaje para dolor lumbar es de certeza baja: la revisión Cochrane en español concluye que existe muy poca confianza en que sea un tratamiento eficaz, y NICE lo sitúa solo dentro de un paquete que incluye ejercicio. Una persona puede salir encantada y seguir con el mismo dolor; otra puede salir con una molestia y haber recibido un servicio impecable. Mezclar satisfacción con eficacia lleva a prometer resultados que no se pueden sostener. La encuesta mide experiencia; la evolución de un síntoma se valora con profesionales y con el tiemp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cinco dimensiones y un comentar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ncuesta breve no necesita veinte preguntas. Con cinco afirmaciones y una escala de 1 a 5 se cubre lo que el establecimiento puede corregir: si la persona se sintió recibida y escuchada; si entendió qué se iba a hacer y para qué; si la presión y el ritmo fueron cómodos; si se respetaron su privacidad y su cobertura; y si al terminar sabía qué hacer si algo cambiaba. Son dimensiones del servicio, no del cuerpo, y por eso se pueden mejorar con decisiones operativas. Cinco preguntas se responden en menos de un minuto, y eso ayuda a que la encuesta se use de ver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cinco dimensiones y un comentar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de la escala, conviene un comentario libre: «¿Qué cambiarías o qué te ayudó más?». La pregunta abierta recoge lo que la escala no ve. No se piden datos de salud, diagnóstico ni nombre si no hace falta. Si el establecimiento quiere identificar a la persona para dar seguimiento, solicita un contacto por separado, explica para qué lo usará y lo guarda con el resto de los datos personales conforme al principio de minimización. Una encuesta no es una ficha clínica. El comentario se transcribe tal cual, sin corregir la ortografía ni suavizar el ton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cinco dimensiones y un comentar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nseña y qué no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aplicar una encuesta breve de satisfacción, a leerla sin confundirla con eficacia y a reconocer qué exige práctica supervisada. La encuesta es una plantilla operativa, no un instrumento validado. No enseña a diagnosticar ni a tratar, no certifica y no sustituye la práctica presencial con un instruct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cinco dimensiones y un comentar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1811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1811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queja no es una casill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respuesta menciona dolor, hematoma, mareo, pérdida de fuerza o cualquier molestia posterior, no se archiva como «comentario»: se activa el registro de incidentes y se valora la situación conforme al curso 33.]]></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regunta abierta vale más que diez cerradas]]></a:t>
            </a:r>
          </a:p>
        </p:txBody>
      </p:sp>
      <p:sp>
        <p:nvSpPr>
          <p:cNvPr id="14" name=""/>
          <p:cNvSpPr txBox="1"/>
          <p:nvPr/>
        </p:nvSpPr>
        <p:spPr>
          <a:xfrm>
            <a:off x="685800" y="33528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cambiarías o qué te ayudó más?» recoge lo que la escala no ve. Lee las respuestas completas antes de decidir un camb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r la encuesta sin contaminar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mento importa. El curso 11 ya enseña a leer la comodidad y la accesibilidad de un spa; aquí el foco es medir la experiencia con un instrumento breve. Se ofrece al cierre, cuando la persona ya está vestida y no está pagando, y se explica en una frase: «Nos ayuda a mejorar; es opcional y no cambia el preci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ntrega en privado, sin quedarse mirando por encima del hombro, y se da tiempo. Si se aplica en papel, se deja un sobre o una caja; si es en pantalla, se avisa si las respuestas se guardan con nombre o de forma anónima. La persona debe poder decir que no sin que cambie el tra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r la encuesta sin contaminar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cuesta también debe ser accesible: letra legible, lenguaje claro y posibilidad de que alguien lea las preguntas sin inducir la respues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r la encuesta sin contaminar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cuesta se contamina cuando se ofrece un descuento por responder bien, cuando la llena el personal, cuando se pide justo antes de una propina o cuando el prestador se queda esperando la respuesta. También se contamina si solo se pregunta a quien salió contento. Para comparar, el método debe ser el mismo: las mismas preguntas, la misma escala y un periodo parecido. Si el establecimiento cambia la encuesta, lo anota y no compara los resultados como si fueran equivalentes. Si se recoge en línea, se dice quién puede ver las respuestas y durante cuánto tiempo se conserv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plicar la encuesta sin contaminarla]]></a:t>
            </a:r>
          </a:p>
        </p:txBody>
      </p:sp>
      <p:pic>
        <p:nvPicPr>
          <p:cNvPr id="3" name="" descr="Del cierre a la mejora, en cuatro pasos">
            <a:hlinkClick r:id="rId3" tooltip="Del cierre a la mejora,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encuesta se aplica, se lee y se convierte en una ac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6-comodidad-y-practica-supervisada"/>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los resultados sin engañar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pocas respuestas no se puede generalizar. Un solo 5 no demuestra que todo funcione; un solo 3 no demuestra que el servicio sea malo. Lo útil es mirar patrones: qué dimensión baja de forma repetida, en qué momento, con qué prestador o con qué tipo de sesión. También importa la tasa de respuesta: si contesta muy poca gente, el resultado habla de esa gente, no de todo el público. Un comentario aislado se lee, no se convierte en sentencia. La comparación honesta es contra el propio establecimiento en el tiempo, no contra una cifra inventada del sec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los resultados sin engañar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dimensión sugiere una acción concreta. Si baja la comodidad de la presión, se revisa la entrevista y la comprobación durante la sesión. Si baja la privacidad, se revisan el espacio, la cobertura y los avisos. Si un comentario menciona dolor, un hematoma o una molestia posterior, no se archiva como «feedback»: se activa el registro de incidentes del curso 33. Los testimonios y las frases de la encuesta no se publican sin consentimiento, y una mayoría satisfecha no se usa como prueba de un beneficio de salud. La persona conserva su derecho a la información, a elegir y a presentar una queja; la encuesta no condiciona ningu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los resultados sin engaña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tilla 14 del área: encuesta breve de satisfacción. Escala de 1 (nada) a 5 (mucho), más un comentario libre. No recoge datos de salud ni identificadores; el establecimiento decide si la aplica en papel o en pantal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990850"/>
                <a:gridCol w="2124075"/>
                <a:gridCol w="3000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1 a 5)]]></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alú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u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sentí recibida y escu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o y escucha in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baja, revisar recepción y entre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endí qué se iba a hacer y para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ción y con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baja, revisar explicación y 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sión y el ritmo fueron cóm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 técnico percib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baja, revisar graduación y comprob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 privacidad y mi cobertura se respet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ridad y dig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baja, revisar espacio, cobertura y avi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990850"/>
                <a:gridCol w="2124075"/>
                <a:gridCol w="3000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1 a 5)]]></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alú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u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terminar supe qué hacer si algo cambia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y ori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baja, revisar cierre y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aprende en supervisión presenci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ideo muestra el movimiento, pero no muestra cuánta fuerza se aplica, cómo se reparte con la palma, qué se siente bajo la mano ni cómo responde el cuerpo de otra persona. En supervisión se aprende a palpar sin diagnosticar, a graduar la presión en tiempo real, a sostener el ritmo, a colocar apoyos, a cuidar la cobertura y a leer la respiración y el tono. También se aprende lo que no se puede ensayar en un texto: qué hacer cuando alguien se marea, se ríe, se queda dormido o pide detenerse. La supervisión corrige incluso la forma de pedir permiso y de anunciar un camb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aprende en supervisión presenci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pervisión útil no es mirar en silencio: es observar, corregir y repetir. El instructor ve la postura del prestador, la altura de la camilla, la cantidad de aceite, la transición entre zonas y la forma de preguntar. Después da una indicación concreta y se vuelve a practicar. Ese ciclo de práctica y corrección es el que convierte una idea en habilidad. El estándar EC0123 describe la función de aplicar masaje holístico y sirve como referente de evaluación; no es una licencia automática ni una obligación univers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aprende en supervisión presencial]]></a:t>
            </a:r>
          </a:p>
        </p:txBody>
      </p:sp>
      <p:pic>
        <p:nvPicPr>
          <p:cNvPr id="3" name="" descr="Tres fuentes de información">
            <a:hlinkClick r:id="rId3" tooltip="Tres fuentes de información"/>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sustituye a las otras; cada una responde a una pregunta distin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6-comodidad-y-practica-supervisada"/>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se aprende en línea y cómo cerrar el cic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urso no enseña a atender embarazo, posoperatorio, oncología, dolor persistente ni casos que requieren coordinación con salud. Esas poblaciones necesitan formación adicional y, muchas veces, práctica supervisada específica. Tampoco enseña a diagnosticar, a prescribir ni a decidir tratamientos. Reconocer ese límite es parte de la competencia: la persona que sabe cuándo derivar es más segura que la que intenta resolverlo todo con lo que vio en una pantalla. La formación adicional no es un trámite: incluye horas de práctica, evaluación y, a veces, coordinación con otros profesiona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se aprende en línea y cómo cerrar el cic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se cierra con tres gestos: registrar la encuesta y la sesión, elegir un solo cambio y volver a medir. Si el cambio no mejora nada, se prueba otro; si mejora, se sostiene. La encuesta no es un adorno ni una prueba de marketing: es una herramienta para escuchar. El registro debe ser legible para otra persona del establecimiento, con fecha, dimensión y acción propuesta. Esta lección describe criterios y una plantilla; no es un protocolo universal ni una rutina ejecutable sin supervisión. La práctica manual requiere supervisión presencial y este curso no la sustituy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no se aprende en línea y cómo cerrar el ciclo · Procedimiento: aplicar la encuesta breve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el propósi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s ayuda a mejorar; es opcional y no cambia el precio». La persona debe saber para qué se usará y si se guardará con su nomb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no se aprende en línea y cómo cerrar el ciclo · Procedimiento: aplicar la encuesta breve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ega en privad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pel, sobre o pantalla que solo vea la persona. No te quedes mirando ni comentes las respuestas mientras las escrib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no se aprende en línea y cómo cerrar el ciclo · Procedimiento: aplicar la encuesta breve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 la escala y el comentari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afirmaciones de 1 a 5 y una pregunta abierta. Aclara que no hace falta responder todo y que no se piden datos de salu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no se aprende en línea y cómo cerrar el ciclo · Procedimiento: aplicar la encuesta breve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radece sin justificar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spuesta es baja, agradece y pregunta si quiere explicar algo. Escucha sin defenderte y sin prometer lo que no puedes cumpl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no se aprende en línea y cómo cerrar el ciclo · Procedimiento: aplicar la encuesta breve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 encuesta del pag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a uses para pedir propina, ofrecer descuentos ni condicionar el servicio. La respuesta no debe tener un pre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no se aprende en línea y cómo cerrar el ciclo · Procedimiento: aplicar la encuesta breve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revisa patrone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los resultados con el mismo método, lee las dimensiones y elige un cambio concreto. Vuelve a medir después de aplicarl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no se aprende en línea y cómo cerrar el ciclo · Caso ficticio: el comentario que cambió la entrevist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 estudio pequeño de masaje aplica la encuesta de cinco preguntas durante varias semanas. La mayoría de las respuestas son altas, pero un comentario dice: «Me habría gustado que me preguntaran antes de tocarme los p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no se aprende en línea y cómo cerrar el ciclo · Caso ficticio: el comentario que cambió la entrevist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ectu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onsable no lo trata como una excepción ni como una queja grave: lo lee como una señal sobre el consentimiento por zonas. Revisa la entrevista y descubre que el acuerdo se hacía en general, sin repasar el cuerpo por zon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no se aprende en línea y cómo cerrar el ciclo · Caso ficticio: el comentario que cambió la entrevist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c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ñade una pregunta breve antes de empezar: «¿Hay alguna zona que prefiera que no toque?». Se conserva la misma encuesta para poder comparar. En el siguiente ciclo, los comentarios sobre consentimiento desaparecen. No se promete ningún resultado de salud: se corrigió un detalle del servic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se aprende en línea y cómo cerrar el ciclo]]></a:t>
            </a:r>
          </a:p>
        </p:txBody>
      </p:sp>
      <p:pic>
        <p:nvPicPr>
          <p:cNvPr id="3" name="" descr="Cierre de sesión con encuesta">
            <a:hlinkClick r:id="rId3" tooltip="Cierre de sesión con encues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antes de que la persona salg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6-comodidad-y-practica-supervisad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te gustó?» y anotar solo «sí». Una respuesta de cortesía no dice qué mejorar. Cinco dimensiones y un comentario libre dan información accionable sin convertir la encuesta en un interrogatori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encuesta para pedir testimonios públicos sin consentimiento. Una frase escrita en una encuesta no autoriza a publicarla con nombre ni en redes. Se pide permiso aparte, se explica el uso y se puede retir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satisfacción con eficacia. Que la persona salga contenta no demuestra que el masaje haya resuelto un problema de salud. La satisfacción mide la experiencia; la eficacia se valora de otra form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visar mirando solo la maniobra. La supervisión útil observa también la postura, la presión, la cobertura, la comunicación y la respuesta de la persona. Corregir solo el movimiento deja fuera la mitad del ofic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respuesta menciona dolor, hematoma, mareo o pérdida de fuerza, activa el registro de incidentes y valora la situación; no la archives como un comentario má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dimensión baja de forma repetida, cambia una sola cosa del servicio y vuelve a medir con el mismo métod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quiere explicar su respuesta en persona, escucha sin defenderte y registra lo que dice con sus palabr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ncuesta recoge nombres, contactos o datos de salud, rediseña para pedir solo lo necesario y explica el uso conforme al principio de minimiza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so requiere competencias que no tienes —embarazo, posoperatorio, oncología, dolor persistente—, deriva o busca supervisión específica en lugar de improvis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aparece dolor súbito e intenso, pérdida de fuerza, alteración sensitiva nueva, fiebre, mareo que no cede o una pierna unilateralmente hinchada, caliente o dolorosa. Si una encuesta revela una molestia posterior o un incidente, se registra y se responde; si la persona pide información sobre su salud, no se diagnostica ni se prescribe. Esta lección no clasifica urgencias ni decide tratamientos; describe cómo se mide la experiencia y cuándo se deriva. La práctica manual requiere supervisión presenci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mide una encuesta de satisfacción de una sesión de masaj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l masaje curó el problema de salud.]]></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experiencia del servicio: trato, información, comodidad, privacidad y cierre.]]></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uerza exacta que se aplicó en cada zon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iagnóstico de la perso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entario de la encuesta dice que la presión dejó dolor al día siguiente.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rchivar la encuesta porque la mayoría respondió bien.]]></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recer un descuento para que la persona cambie la respuest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tivar el registro de incidentes y revisar la sesión.]]></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r el comentario como testimon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encuesta con muchas respuestas altas demuestra que el masaje cu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áctica supervisada permite corregir presión, posición y lectura de respuesta en tiempo re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acción más adecua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entario sobre presión excesiv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mensión de privacidad baj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rsona quiere explicar su respues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ieren publicar una fras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so de embarazo o posoperatori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espacio, cobertura y avis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uchar sin defenderse y registr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consentimiento apart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rivar o buscar formación específic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r graduación y registro de incident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ncuesta mide la ___ del servicio, no su ___. Si un comentario menciona dolor o una molestia posterior, se activa el registro de 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prendizaje según dónde se adquie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prende en supervis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prende en líne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ere formación adicion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raduar la presión con otra perso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locar apoyos y cobertura en una camill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eer la respiración y el tono durante la ses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ocer los principios de una sesión relaja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dactar una encuesta de satisfac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tender un embarazo con adaptacion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Trabajar un posoperatori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compañar a una persona con cáncer en tratamient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o para qué sirve la encuesta y que es opciona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entrego en privado y sin mirar las respuesta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mayoría puso 5, elimino la pregunta de presión para ahorrar tiemp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o los comentarios y elijo un cambio concret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uelvo a medir con el mismo método para compar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5-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5-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5-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5-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5-r01-oa06-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5-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5-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5-r01-oa06-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satisfacción de eficacia, aplicas la encuesta sin presionar y reconoces qué competencias exigen supervisión presencial.]]></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la encuesta y la matriz de fuentes; vuelve a escribir qué harías con un comentario que menciona dolo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encuesta que respondiste. ¿Sentiste que podías contestar con sinceridad? ¿Qué pregunta faltaba y qué se habría podido cambiar con ella?]]></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medir y supervis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733675"/>
                <a:gridCol w="5381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tisf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ción de la experiencia, no prueba de efic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uesta br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dimensiones, escala de 1 a 5 y comentario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ctura de resul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ones y comparación en el tiempo, no una sola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r, corregir y repetir con otra persona pre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medir y supervis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733675"/>
                <a:gridCol w="5381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 del 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bilita ni sustituye práctica, titulación o aut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medir y supervis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5-r01-oa06-comodidad-y-practica-supervisada"/>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sin confundir plan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de la encuesta de satisfac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sin confundir plan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xperiencia del servicio: trato, información, comodidad, privacidad y cierre. No mide eficacia clínica ni diagnostic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sin confundir plan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plica sin contaminarl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sin confundir plan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cierre, en privado, explicando su propósito, sin incentivos, sin presión y separada del pago o la propi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sin confundir plan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on un comentario que menciona dolo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sin confundir plan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tivar el registro de incidentes, valorar la situación y revisar la sesión. No archivarlo como una opinión má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sin confundir plan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prende en supervisión presenci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sin confundir plan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lpación, graduación de presión, ritmo, apoyos, cobertura, lectura de la respuesta y manejo de situaciones imprevistas, con corrección en tiempo re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sin confundir plan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aprende en este curso en líne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sin confundir plan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diagnosticar, prescribir o atender casos que requieren formación específica —embarazo, posoperatorio, oncología, dolor persistente—. Esos casos se derivan o se trabajan con supervisión adicion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tisfacción mide la experiencia del servicio, no la eficacia del masaje. Una encuesta breve de cinco dimensiones y un comentario libre permiten escuchar y mejorar sin invadir la salud de nadie. Se aplica al cierre, en privado, sin incentivos y separada del pag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sultados se leen como patrones, no como sentencias, y cada dimensión baja sugiere una acción concreta. La práctica supervisada enseña lo que un video no muestra: presión, apoyos, cobertura y respuesta en tiempo re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eneficio del servicio se limita a descanso y comodidad; la encuesta no lo convierte en tratamiento. Este curso no habilita ni sustituye esa práctic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oncluye que existe muy poca confianza en que el masaje sea un tratamiento eficaz para dolor lumbar y describe efectos adversos leves. Se usa para separar satisfacción de eficacia, no para prescribi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para evaluar y certificar la aplicación de masaje holístico; no es una licencia automática, no obliga a un curso concreto y no sustituye una autorización sanitari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Alcance federal en materia de consumo: información, elección, seguridad, no discriminación, compensación y protección. No regula la práctica del masaje ni sustituye una norma sanitari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DPPP · LFPDPPP, Ley Federal de Protección de Datos Personales en Posesión de los Particulares (DOF 20-03-2025) · https://www.ordenjuridico.gob.mx/Documentos/Federal/html/wo125102.html · consulta: 2026-10-26 · alcance: Alcance federal. Exige que el tratamiento de datos sea el necesario, adecuado y relevante para la finalidad; se cita para el principio de minimización en encuestas. No es una norma clínica ni sustituye asesoría jurídic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6-comodidad-y-practica-supervisada"/>
              </a:rPr>
              <a:t><![CDATA[Comodidad y satisfacción: evaluar sin engañ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 La formación en línea no sustituye la práctica supervisada. Lección formativa; no habilita para ejer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2026-10-26T10:50:45Z</dcterms:created>
  <dcterms:modified xsi:type="dcterms:W3CDTF">2026-10-26T10:50:45Z</dcterms:modified>
  <dc:title>Comodidad y satisfacción: evaluar sin engañarse</dc:title>
  <dc:description>Presentación editable del OA «Comodidad y satisfacción: evaluar sin engañarse». Enlace: https://saludyestetica.lumbre.lat/object/sye-c35-r01-oa06-comodidad-y-practica-supervisada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