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siones breves y adaptaciones sin decúbito pron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sión breve también tiene principio y final»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cúbito prono no es la posición por defect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cúbito prono no es la posición por defect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cúbito prono no es la posición por defect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lla: ropa puesta, zonas accesibl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posición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osición se acuerda antes de preparar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teral: apoyos que hacen la diferenci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ino: brazos, piernas y tronco con cuidad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osiciones, tre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 universal; cada una permite y vigila cos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on criterio, no prohibir por diagnóstic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la posi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qué prefier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roponer nada, pregunta si hay posiciones que no tolera. No exijas una explicación: la preferencia basta para cambiar de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la posi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uestra las opciones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silla, lateral y supino con palabras simples y di qué zona permite cada una. Si no hay apoyos para una opción, no la ofrezcas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la posi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los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mohada para la cabeza, entre las rodillas y bajo el brazo; cobertura a mano; silla estable si es formato sentado. La preparación ocurre antes de que la persona se acomo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la posi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ueba la posición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ompaña el cambio, ajusta la cobertura y pregunta cómo se siente. Observa respiración, hombros y expresión antes de empezar a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la posi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firma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incomodidad, cambia un apoyo o propone otra posición. Si la persona dice que está bien, confirma la zona y la presión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daptar la posi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osición, apoyos, zona, duración y respuesta. Ese registro permite repetir la adaptación que funcionó y evitar la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quince minutos en una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cos, nombre inventado, tiene treinta y ocho años y trabaja en un almacén. En una jornada de bienestar pide quince minutos para hombros y espalda alta. No quiere quitarse la camisa y no hay camill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quince minutos en una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ad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lige la silla. Marcos se sienta hacia adelante, con los brazos apoyados y la espalda accesible; se queda con la camisa puesta y sin aceite. El prestador trabaja hombros y espalda alta con presión media, sin cuello profundo, y le pregunta por mare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quince minutos en una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Marcos dice que los hombros se sienten más cómodos. El prestador registra «silla, 15 minutos, presión media, sin cuello profundo» y le sugiere una pausa breve durante la jornada. No se promete un resultado ni se improvisa una camilla: se adaptó el formato a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fuera de pr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persona y con los apoyo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silla, lateral o supino y elegi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no es una opción, no un requisito. Se ofrecen alternativas y se elige según la zona, el tiempo y los apoyos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osiciones son recursos técnicos; la comodidad y el consentimiento mandan sobre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almohada entre las rodillas y otra bajo la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mohada entre las rodillas evita la rotación de la cadera y la de la cabeza alinea el cuello. Sin apoyos, el cuerpo se sostiene con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locación con apoyos es parte de los fundamentos del curso 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ormato corto cambia la duración y las zonas, no las obligaciones de preguntar, explicar y pedir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guridad no depende de la duración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mbarazo no es una prohibición universal. Cambia la posición, la presión y las zonas, y puede requerir coordinación o formación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oblaciones se abordan con adaptaciones y coordinación, no con prohibiciones por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lla → Trabajar con ropa en espacios sin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teral → Evitar el prono y apoyar cadera y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pino → Trabajar brazos y piernas mirando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no → Dejar libre la espalda si se to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o de posición → Responder a una incomodidad sin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osición tiene ventajas y vigilancias distintas; ninguna sirve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pción · rodillas · ma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osición se elige por comodidad y por la zona acordada; los apoyos y las señales del cuerpo guían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s de colocación del curso 34 y de seguridad del curso 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tolera estar boca abajo → Ofrecer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fiere no quitarse la camisa → Ofrecer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barazo avanzado sin complicaciones → Adaptar con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rugía abdominal reciente con autorización → Adaptar con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flujo que empeora boca arriba → Adaptar con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nueva en una mano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olor súbito e intenso al moverse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so oncológico que pide trabajo especializado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ternar, adaptar y derivar son decisiones distintas; la última no se sustituye con una posición más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hay camilla, hago la sesión de pie y sin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amilla ni silla adecuada no se improvisa una sesión de pie: se cambia el formato, se consiguen apoyos o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odidad y la seguridad no se negocian por falta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5-sesiones-breves-y-sin-pron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ocasión en la que una posición te resultó incómoda y no dijiste nada. ¿Qué señal dio tu cuerpo? ¿Qué pregunta o qué apoyo habría hecho falta para que pudieras pedir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ambiar de posición sin perder el h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ambiar de posición sin perder el h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decúbito prono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opción frecuente para la espalda, pero se sustituye por silla, lateral o supino cuando la persona no lo tolera o no lo pref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yos necesita el decúbito la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mohada bajo la cabeza para alinear el cuello, entre las rodillas para evitar la rotación de la cadera y bajo el brazo inferior. Sin apoyos, el cuerpo se t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vigila en sup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ello neutro, rodillas apoyadas, abdomen y pecho sin presión profunda, ojos fuera del contacto y sensación de encierro o ma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l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cuatro datos: zona acordada, tiempo disponible, tolerancia de la persona y apoyos existentes. Se prueba, se confirma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riva en una sesión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aso requiere trabajo prenatal, posoperatorio u oncológico especializado, o cuando aparece una señal de alarma. No se improvisa una técnic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5-sesiones-breves-y-sin-pron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6054" r:id="rId1"/>
    <p:sldLayoutId id="2482036055" r:id="rId2"/>
    <p:sldLayoutId id="2482036056" r:id="rId3"/>
    <p:sldLayoutId id="24820360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fca7b2e3af129d255d14447b4d51f16e8baedac25b2cffd1.jpg"/>
  <Relationship Id="rId3" Type="http://schemas.openxmlformats.org/officeDocument/2006/relationships/hyperlink" Target="https://saludyestetica.lumbre.lat/object/sye-c35-r01-oa05-sesiones-breves-y-sin-pro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5-r01-oa05-sesiones-breves-y-sin-prono" TargetMode="External"/>
  <Relationship Id="rId4" Type="http://schemas.openxmlformats.org/officeDocument/2006/relationships/hyperlink" Target="https://saludyestetica.lumbre.lat/object/sye-c35-r01-oa05-sesiones-breves-y-sin-pron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5-r01-oa05-sesiones-breves-y-sin-prono" TargetMode="External"/>
  <Relationship Id="rId4" Type="http://schemas.openxmlformats.org/officeDocument/2006/relationships/hyperlink" Target="https://saludyestetica.lumbre.lat/object/sye-c35-r01-oa05-sesiones-breves-y-sin-pron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5-r01-oa05-sesiones-breves-y-sin-prono" TargetMode="External"/>
  <Relationship Id="rId4" Type="http://schemas.openxmlformats.org/officeDocument/2006/relationships/hyperlink" Target="https://saludyestetica.lumbre.lat/object/sye-c35-r01-oa05-sesiones-breves-y-sin-pron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hyperlink" Target="https://saludyestetica.lumbre.lat/object/sye-c35-r01-oa05-sesiones-breves-y-sin-pron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5-sesiones-breves-y-sin-prono"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rev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apt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úb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5-r01-oa05-sesiones-breves-y-sin-pron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y adaptar la posición de una sesión breve —silla, decúbito lateral o supino— según la comodidad, la zona acordada y los apoyos disponibles, sin convertir una preferencia o un antecedente en una prohibición automá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35 sobre formatos cortos y posiciones alternativas al decúbito prono. Explica qué permite cada posición, qué apoyos necesita, cómo se prueba y cómo se decide con criterio. No es una rutina ejecutable sin supervisión ni sustituye formación específic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posiciones · silla · lateral · adaptac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siones breves y adaptaciones sin decúbito pro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ursan el curso 35 y ya conocen la entrevista, las señales de alarma y los fundamentos de contacto del curso 34. La lección es formativa: no habilita para ejercer ni sustituye práctica supervisada, titulación o autorización profes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siones breves y adaptaciones sin decúbito pro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jornada de bienestar en una oficina hay quince minutos por persona. La organizadora pide «el masaje de espalda de siempre», pero la primera persona avisa que no puede estar boca abajo porque está embarazada; la segunda dice que el decúbito prono le da reflujo; la tercera llegó con una cirugía abdominal reciente y no sabe si puede acostarse así. El prestador tiene una camilla plegable, una silla y tres almohadas. No necesita un protocolo nuevo para cada diagnóstico: necesita saber qué permite cada posición, qué apoyos requiere y cómo preguntar antes de tocar. Esta lección trata de esas decisi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breve también tiene principio y fi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breve no es una sesión larga a la que le quitaron minutos. Es un formato con su propio acuerdo: una o dos zonas, un objetivo claro y un cierre visible. Puede durar lo que el contexto permita —una pausa en el trabajo, una feria, una visita corta—, pero la duración se acuerda antes y se respeta. Si el tiempo es corto, se reduce el alcance, no la atención: se sigue preguntando, observando y pidiendo consentimiento. Un bloque de quince minutos bien delimitado puede ser completo; lo que no puede ser es una versión apurada de una sesión de una ho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breve también tiene principio y fi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sa es el principal enemigo de estos formatos. Cuando hay cola, es tentador empezar sin entrevista, trabajar más rápido o saltarse la cobertura. Eso convierte una sesión breve en una sesión apresurada. El curso 11 ya enseña a leer el ambiente, la accesibilidad y la comodidad de un spa; aquí el foco es otro: la posición, los apoyos y la duración. La higiene de manos, la cobertura y el consentimiento no se negocian por tener prisa. Un buen cierre de tres minutos puede dejar mejor sabor que veinte minutos sin principio ni fi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cúbito prono no es la posición por defec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cúbito prono —boca abajo— es frecuente en el llamado estilo sueco porque deja libre la espalda, pero es un recurso, no una obligación. Hay personas que no lo toleran por embarazo avanzado, reflujo, cirugía abdominal o mamaria reciente, dificultad para girar el cuello, molestia en el rostro, ansiedad, claustrofobia, tamaño corporal o simplemente porque no les gusta. Ninguna de esas razones convierte a la persona en «no apta» para recibir masaje: cambia la posición y, a veces, la zona. Tampoco es necesario clasificar la causa para ofrecer una alternativ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cúbito prono no es la posición por defec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es más útil que suponer. «¿Hay alguna posición que prefiera evitar?» abre la puerta a una respuesta que la persona quizá no daría si se le pide tumbarse directamente. Si dice que no tolera el prono, no hace falta interrogarla sobre la causa: se le ofrecen alternativas y se elige con ella. Cuando hay un antecedente que requiere criterio adicional —embarazo, cirugía reciente, cáncer en tratamiento—, se adapta con apoyos y, si hace falta, se coordina con su equipo de salud o se deriva a formación específ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cúbito prono no es la posición por defec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elegir entre silla, lateral y supino, a preparar apoyos y a decidir con la persona. No enseña una rutina completa ni un protocolo por diagnóstico, y no habilita para ejercer. La práctica manual requiere supervisión presencial; este curso no la sustituy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la posición no funciona, se camb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eo, náusea, dificultad para respirar, hormigueo, dolor agudo o sensación de encierro son razones para detener y cambiar de posición. No se pide a nadie que aguante una posición incómoda para completar la se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cúbito prono no es la posición por defec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propone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alguna posición que prefiera evitar?» abre más puertas que «¿puede ponerse boca abajo?». La segunda pregunta asume que el prono es lo normal; la primera deja espacio para eleg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lla: ropa puesta, zonas accesi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en silla se hace con ropa y sin aceite. Trabaja espalda alta, hombros, brazos, cuello y cabeza con contacto amplio, y permite atender a alguien en una oficina, una feria o una sala de espera sin camilla. La silla debe permitir que la persona se apoye hacia adelante sin tensar el cuello; si no hay una silla adecuada, se improvisa mal. La altura importa: si la persona queda demasiado baja, el prestador se encorva; si queda demasiado alta, pierde apoyo. No es una versión menor del masaje en camilla: es otro formato, con otras zonas y otro ritm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lla: ropa puesta, zonas accesi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llo se trabaja con cuidado: nada de presiones profundas ni giros forzados, y menos aún en una posición sentada donde la persona no puede relajarlo del todo. Se pregunta por vértigo, mareo o molestia al girar la cabeza antes de empezar. La cobertura se resuelve con la ropa y una toalla o sábana ligera; el consentimiento se pide igual que en camilla. Si la persona quiere quitarse una prenda, se ofrece un espacio privado, no se resuelve delante de otros. El cabello se aparta con una banda o una toalla y se pregunta antes de tocar la cabe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lla: ropa puesta, zonas accesibles]]></a:t>
            </a:r>
          </a:p>
        </p:txBody>
      </p:sp>
      <p:pic>
        <p:nvPicPr>
          <p:cNvPr id="3" name="" descr="Elegir posición en cuatro preguntas">
            <a:hlinkClick r:id="rId3" tooltip="Elegir posición en cuatr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osición se acuerda antes de preparar la cami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5-sesiones-breves-y-sin-pron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teral: apoyos que hacen la difer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decúbito lateral la persona se acuesta de lado. Una almohada sostiene la cabeza para que el cuello quede alineado; otra entre las rodillas evita que la cadera rote; el brazo inferior se adelanta y la pierna superior se flexiona. Con esos apoyos, la posición deja accesibles la espalda, la cadera, los hombros y las piernas. Sin ellos, el cuerpo se sostiene con tensión y la sesión se vuelve incómoda aunque la presión sea suave. La almohada bajo la cabeza debe llenar el espacio entre el hombro y la camilla, ni más ni men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teral: apoyos que hacen la difer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a posición útil para quien no tolera el prono y para muchas personas embarazadas o con movilidad limitada, pero exige más coordinación y más almohadas. Se vigila que el hombro inferior no quede comprimido, que el abdomen y el pecho no reciban presión directa y que la persona pueda respirar con facilidad. El cambio de lado se ofrece, no se impone; si la persona prefiere quedarse de un solo lado, la sesión se adapta a esa elección. Al girar, se acompaña la cadera y los hombros y se sujeta la cobertura para que el cuerpo no quede expues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teral: apoyos que hacen la di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preguntas que ayudan a elegir posición. La tercera columna es una opción habitual, no una regla automá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466975"/>
                <a:gridCol w="2876550"/>
                <a:gridCol w="2771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út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ción que suele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 avan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osición le permite respirar y desca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teral con apoyos; evitar presión abd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lujo o molestia al estar boca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ora al acostarse o al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ino con tronco elevado o la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ugía abdominal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utorizó su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teral o supino, sin presión sobre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466975"/>
                <a:gridCol w="2876550"/>
                <a:gridCol w="2771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út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ción que suele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siedad o sensación de encie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iere sentir el rostr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ino o silla, con avisos cla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lidad reducida o silla de rue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transfiere y qué apoyos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la o supino con ayuda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ino: brazos, piernas y tronco con cuid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decúbito supino la persona mira hacia arriba. Es una posición cómoda para trabajar brazos, manos, piernas, pies, hombros y cuero cabelludo, y para quienes no pueden girar o no quieren hacerlo. Una almohada bajo las rodillas reduce la carga en la espalda baja; el cuello se mantiene neutro, sin extenderlo ni girarlo para «quedar bien». La cobertura y la temperatura se revisan más que en otras posiciones porque el frente del cuerpo queda expuesto. También se confirma si la persona prefiere tener los ojos cubiertos o la luz más ba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ino: brazos, piernas y tronco con cuid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bdomen, el pecho y la cara requieren un acuerdo explícito. No se aplica presión profunda sobre el abdomen ni sobre el cuello anterior, y la zona de los ojos no se masajea. Si la persona tiene reflujo, se puede elevar el tronco o elegir lateral; si se marea al estar boca arriba, se cambia la posición. El supino no es «la posición neutral»: es una opción más, y se elige por comodidad y por la zona que se va a trabajar. Si la persona cruza los brazos sobre el pecho o cierra los ojos con fuerza, se pregunta antes de continu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ino: brazos, piernas y tronco con cuidado]]></a:t>
            </a:r>
          </a:p>
        </p:txBody>
      </p:sp>
      <p:pic>
        <p:nvPicPr>
          <p:cNvPr id="3" name="" descr="Tres posiciones, tres decisiones">
            <a:hlinkClick r:id="rId3" tooltip="Tres posiciones, tres decisiones"/>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 universal; cada una permite y vigila cosas disti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5-sesiones-breves-y-sin-pron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riterio, no prohibir por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sición se decide con cuatro datos: qué zona se acordó, cuánto tiempo hay, qué tolera la persona y qué apoyos existen. Con eso se propone una opción, se prueba un minuto y se confirma. Si la persona se siente insegura, incómoda o sin aire, se cambia sin discutir. La prueba breve no es una pérdida de tiempo: evita veinte minutos de incomodidad y permite corregir antes de que aparezca una molestia mayor. Si faltan apoyos para la opción elegida, se pospone la sesión o se cambia de formato; el cuerpo no se sostiene con ocurrenc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riterio, no prohibir por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tecedente no es una prohibición universal. El embarazo no impide por sí solo recibir masaje, pero cambia la posición, la presión y las zonas; una cirugía reciente obliga a preguntar qué autorizó el equipo de salud y a evitar presión sobre la zona; el cáncer en tratamiento pide coordinación y, a veces, formación especializada. Cuando el caso supera lo que esta formación cubre, se dice y se deriva. Adaptar no es improvisar: es reconocer el límite y ofrecer una alternativa segura. Esta lección describe criterios; no es un protocolo universal ni una rutina que puedas ejecutar sin supervi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Procedimiento: adaptar la posic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prefiere evi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oponer nada, pregunta si hay posiciones que no tolera. No exijas una explicación: la preferencia basta para cambiar de p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Procedimiento: adaptar la posic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uestra las opciones disponib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silla, lateral y supino con palabras simples y di qué zona permite cada una. Si no hay apoyos para una opción, no la ofrezcas a medi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Procedimiento: adaptar la posic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os apoy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mohada para la cabeza, entre las rodillas y bajo el brazo; cobertura a mano; silla estable si es formato sentado. La preparación ocurre antes de que la persona se acomo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Procedimiento: adaptar la posic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la posición un minu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 el cambio, ajusta la cobertura y pregunta cómo se siente. Observa respiración, hombros y expresión antes de empezar a trabaj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Procedimiento: adaptar la posic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y aju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incomodidad, cambia un apoyo o propone otra posición. Si la persona dice que está bien, confirma la zona y la presión antes de continu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Procedimiento: adaptar la posic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osición, apoyos, zona, duración y respuesta. Ese registro permite repetir la adaptación que funcionó y evitar la que 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Caso ficticio: quince minutos en una sill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cos, nombre inventado, tiene treinta y ocho años y trabaja en un almacén. En una jornada de bienestar pide quince minutos para hombros y espalda alta. No quiere quitarse la camisa y no hay camilla disponi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Caso ficticio: quince minutos en una sill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dapt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lige la silla. Marcos se sienta hacia adelante, con los brazos apoyados y la espalda accesible; se queda con la camisa puesta y sin aceite. El prestador trabaja hombros y espalda alta con presión media, sin cuello profundo, y le pregunta por mareo antes de empez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riterio, no prohibir por diagnóstico · Caso ficticio: quince minutos en una sill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Marcos dice que los hombros se sienten más cómodos. El prestador registra «silla, 15 minutos, presión media, sin cuello profundo» y le sugiere una pausa breve durante la jornada. No se promete un resultado ni se improvisa una camilla: se adaptó el formato a lo que habí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riterio, no prohibir por diagnóstico]]></a:t>
            </a:r>
          </a:p>
        </p:txBody>
      </p:sp>
      <p:pic>
        <p:nvPicPr>
          <p:cNvPr id="3" name="" descr="Antes de empezar fuera de prono">
            <a:hlinkClick r:id="rId3" tooltip="Antes de empezar fuera de pron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persona y con los apoyos a l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5-sesiones-breves-y-sin-pron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ligar a girar boca abajo porque es lo habitual. El prono es una opción, no un requisito. Si la persona dice que no lo tolera, se ofrecen silla, lateral o supino sin pedir justific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aptar la posición sin apoyos. Un cuello girado, un brazo colgando o una cadera rotada convierten una buena intención en una sesión incómoda. Los apoyos se preparan antes de empez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vechar la sesión breve para ir más rápido y fuerte. La falta de tiempo se compensa reduciendo el alcance, no aumentando la velocidad o la presión. La prisa produce más molestias y peor experienci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antecedente en prohibición automática. «Las embarazadas no se masajean» o «con cirugía no se toca» son frases que cierran la puerta sin evaluar. Se adapta la posición y se consulta cuando hace falta, sin prohibir por el diagnóstico sol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ice que no tolera el decúbito prono, no le pidas explicaciones: ofrece silla, lateral o supino y elige con ell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cirugía reciente, reflujo, ansiedad, tamaño corporal o movilidad reducida, adapta posición y apoyos; consulta o deriva si el caso supera tu forma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osición produce mareo, náusea, dificultad para respirar, hormigueo o dolor agudo, detén y cambia de posición antes de continu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acordada no queda accesible en la posición elegida, renegocia la zona o la posición; no fuerces el cuerpo para llegar a ell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so requiere trabajo prenatal, posoperatorio u oncológico especializado, deriva a un profesional con formación específica en lugar de improvis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dolor súbito e intenso, pérdida de fuerza, alteración sensitiva nueva, fiebre, mareo que no cede o una pierna unilateralmente hinchada, caliente o dolorosa. Si hay embarazo, cirugía reciente, cáncer en tratamiento o una condición que cambie la respuesta al contacto, adapta o consulta antes de la sesión. Esta lección no clasifica urgencias ni decide tratamientos; describe cómo se elige una posición y cuándo se detiene. La práctica manual requiere supervisión presenci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dice que no puede estar boca abaj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le que lo intente unos minutos para ver si tole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silla, lateral o supino y elegir con ell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ncelar la sesión porque el prono es indispensabl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ar solo la cabeza y terminar rápi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poyo es clave en decúbito late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almohada entre las rodillas y otra bajo la cabez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inturón que fije la cadera a la camill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el cuerpo se acomoda solo de l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almohada solo bajo los p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sión breve puede reducir el alcance, pero no la entrevista ni el consent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mbarazo prohíbe recibir cualquier tipo de masaj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osición con su ventaja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ter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pin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n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o de posi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itar el prono y apoyar cadera y cabez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bajar brazos y piernas mirando arrib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libre la espalda si se tole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ponder a una incomodidad sin insisti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rabajar con ropa en espacios sin camil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cúbito prono es una ___ y no una obligación. En lateral, una almohada entre las ___ evita la rotación de la cadera. Si la posición produce ___, se detiene y se camb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más adecu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frecer alternativ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aptar con apoyo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tolera estar boca abaj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fiere no quitarse la camis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barazo avanzado sin complicacion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rugía abdominal reciente con autoriz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flujo que empeora boca arrib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nueva en un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olor súbito e intenso al movers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so oncológico que pide trabajo especializa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si hay posiciones que la persona prefiere evit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o almohadas para cabeza, rodillas y braz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hay camilla, hago la sesión de pie y sin apoy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uebo la posición un minuto y confirmo la comodidad.]]></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a posición, los apoyos y la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5-r01-oa05-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5-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5-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5-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posición según zona, tiempo, tolerancia y apoyos, y sabes cuándo cambiar o deriv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posiciones y la tabla de situaciones; vuelve a escribir qué ofrecerías a una persona que no tolera el pron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ocasión en la que una posición te resultó incómoda y no dijiste nada. ¿Qué señal dio tu cuerpo? ¿Qué pregunta o qué apoyo habría hecho falta para que pudieras pedir un cambi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ambiar de posición sin perder el hi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ca abajo: opción, no 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con ropa para espalda alta y homb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do, con apoyos en cabeza, rodillas y b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ca arriba, con rodillas apoyadas y cuello neu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didad, respiración, zona acordada y apoyo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ambiar de posición sin perder el hi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5-r01-oa05-sesiones-breves-y-sin-pron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posición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decúbito prono es obligator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posición con criteri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opción frecuente para la espalda, pero se sustituye por silla, lateral o supino cuando la persona no lo tolera o no lo prefie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posición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yos necesita el decúbito later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posición con criteri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mohada bajo la cabeza para alinear el cuello, entre las rodillas para evitar la rotación de la cadera y bajo el brazo inferior. Sin apoyos, el cuerpo se ten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posición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vigila en supi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posición con criteri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ello neutro, rodillas apoyadas, abdomen y pecho sin presión profunda, ojos fuera del contacto y sensación de encierro o mare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posición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la posi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posición con criteri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uatro datos: zona acordada, tiempo disponible, tolerancia de la persona y apoyos existentes. Se prueba, se confirma y se regist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posición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riva en una sesión brev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posición con criteri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aso requiere trabajo prenatal, posoperatorio u oncológico especializado, o cuando aparece una señal de alarma. No se improvisa una técnica nuev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breve se define por un alcance claro, no por la prisa. El decúbito prono es una opción frecuente, pero no obligatoria: la silla, el lateral y el supino permiten trabajar zonas distintas cuando la persona no lo tolera o no lo prefiere. Cada posición necesita apoyos y tiene sus propias vigilancias. Se pregunta antes de proponer, se prueba un minuto, se confirma y se registra. Un antecedente no prohíbe por sí solo: cambia la posición, la presión y la coordinación. El objetivo sigue siendo descanso y comodidad, no un resultado terapéutico. Cuando el caso supera la formación, se deriv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No se usa para indicar posiciones ni para prescrib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olo como parte de un paquete que incluye ejercicio (1.2.7). No es normativa mexicana ni una indicación individual sobre posicion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establece posiciones obligatorias ni sustituye una autorización sanitar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5-sesiones-breves-y-sin-prono"/>
              </a:rPr>
              <a:t><![CDATA[Sesiones breves y adaptaciones sin decúbito pro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 La formación en línea no sustituye la práctica supervisada. Lección formativa; no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2026-10-26T13:03:01Z</dcterms:created>
  <dcterms:modified xsi:type="dcterms:W3CDTF">2026-10-26T13:03:01Z</dcterms:modified>
  <dc:title>Sesiones breves y adaptaciones sin decúbito prono</dc:title>
  <dc:description>Presentación editable del OA «Sesiones breves y adaptaciones sin decúbito prono». Enlace: https://saludyestetica.lumbre.lat/object/sye-c35-r01-oa05-sesiones-breves-y-sin-prono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