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y ritmo: adaptar sin recet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sión es una sensación, no una medid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sostiene la relajación»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sostiene la relajación»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sostiene la relajación»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registros cómodos: ligero, medio y firm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viso al ajuste,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resión se decide con la persona, no con la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la respuesta: respiración, tono y palabra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justar sin romper el contact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gistros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angos de trabajo, no niveles que haya que alc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señales y registr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por la experienci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resión conoce, qué zonas prefiere evitar y cómo suele avisar cuando algo es demasiado. Si no tiene experiencia, dilo y empieza más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tra con contacto amp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s pasadas lentas con toda la mano, sin aceite de más ni presión sobre huesos. Busca que el cuerpo reconozca el contacto antes de pedirl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ncuentra un ritm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lizamientos regulares, transiciones suaves y una velocidad que te permita respirar y mantener la postura. El ritmo no se demuestra: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rueba con una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mpezar, al cambiar de zona y tras cada ajuste. «¿Cómo se siente esta presión?» informa más que «¿te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justa una variable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ión, velocidad, superficie o ángulo. Avísalo antes de cambiar y confirma después. Si la persona pide menos, se baja sin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presión y ritm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observ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siente al terminar, revisa si hay marcas o molestia, explica qué hacer si algo cambia y anota presión, ritmo y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edía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tiene cuarenta y un años y recibe su primer masaje. Pide «fuerte» porque cree que así sirve más. Trabaja sentada y siente la espalda cargada; no tiene golpes, fiebre ni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edía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empieza con presión media y contacto amplio. A los dos minutos Renata contiene la respiración y separa el hombro. Baja un paso, ralentiza y pregunta cómo se siente. Ella responde que así está bien, pero que no quiere quedar adolorida. Se trabaja espalda y hombros con presión media, sin cuello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lienta que pedía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no hay hematoma ni dolor. El prestador registra «presión media, ritmo lento, evitar cuello profundo» y le explica que si aparece dolor que no cede o algo nuevo, consulte. La decisión no fue aplicar más fuerza: fue leer la respuesta, ajustar y dejar constancia de lo qu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subi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persona respira con facilidad y confirma que está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sión se gradúa por comodidad y respuesta observable. El enrojecimiento, el dolor posterior o el aguante no son pruebas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sobre masaje para dolor lumbar describe efectos adversos leves; el dolor intenso no es un objetivo terapéu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Bajar un paso, ampliar el contacto y preguntar cómo se 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iración suspendida es una señal de protección. Se reduce y se confirma con una pregunta abierta antes de volver a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del cuerpo manda sobre la petición verbal; la presión se negocia, no se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no mide eficacia. La presión cómoda y sostenida es la que permite una sesión relajante; el dolor intenso es un efecto ad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guías y la práctica de seguridad coinciden en ajustar la presión a la tolerancia, no a la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locidad, la continuidad y las transiciones cambian la forma en que se percibe la presión. Un ritmo estable suele invitar a la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ilo sueco se asocia a deslizamientos fluidos; la continuidad es un principio, no una secuenci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iene la respiración → Bajar presión, ampliar contacto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ríe o se encoge → Cambiar de recurso y cubri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zona se endurece → Reducir velocidad y no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queda dormida → Mantener el ritmo y avisar antes de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arece hormigueo → Detener la zona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respuesta distinta; confundirlas es la fuente más común de sesiones incóm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odidad · ritmo ·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odidad, ritmo y dolor son tres conceptos que se confunden con frecuencia. El primero guía el ajuste; el segundo sostiene la sesión; el tercero no mid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 seguridad del curso 33 y de técnica del curso 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piración tranquila y comodidad confirmada → Ma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queda dormida y no hay que moverse → Ma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de menos presión en el hombro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zona se endurece al subir la presión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mbio de posición que la persona no quiere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nuevo en la mano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olor agudo y punzante en la zona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con náusea durante la sesión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ntener, ajustar y detener son tres decisiones distintas; la tercera no admite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pidió más fuerte, subo la presión aunque deje de resp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iración suspendida indica protección, no una petición de más fuerza. La línea confunde la palabra del cliente con la respuesta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aguante no es un criterio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4-presion-y-ritm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sesión en la que hayas pedido o aplicado más presión de la cuenta. ¿Qué señal apareció primero: la respiración, la mandíbula, la voz o el tono de la zona? Escribe qué habrías cambiado y cómo lo habrías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gradu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gradu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gradu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gradú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comodidad y respuesta observable, no por resistencia. Se empieza ligero y amplio, se sube de a un paso y se confirma con una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ersona pide más fuerza y contiene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r un paso, ampliar el contacto, ralentizar y preguntar cómo se siente. La respiración manda sobre la petición verb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ritmo en una sesión rela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ntinuidad del contacto: velocidad estable, transiciones suaves y avisos antes de cambiar de zona o de recurso. No es una cadenci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indican que hay que detene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agudo, hormigueo, adormecimiento, pérdida de fuerza, mareo o náusea. Se detiene y se valora; si es nuevo o no cede,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registrar presión y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repetir lo que funcionó, no repetir lo que dañó y detectar patrones. El registro describe la sesión; no es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4-presion-y-ritm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200" r:id="rId1"/>
    <p:sldLayoutId id="2482032201" r:id="rId2"/>
    <p:sldLayoutId id="2482032202" r:id="rId3"/>
    <p:sldLayoutId id="248203220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e894bd97e49a71712eaf86887b3d16d87de73ee31255f111.jpg"/>
  <Relationship Id="rId3" Type="http://schemas.openxmlformats.org/officeDocument/2006/relationships/hyperlink" Target="https://saludyestetica.lumbre.lat/object/sye-c35-r01-oa04-presion-y-ritm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4-presion-y-ritmo" TargetMode="External"/>
  <Relationship Id="rId4" Type="http://schemas.openxmlformats.org/officeDocument/2006/relationships/hyperlink" Target="https://saludyestetica.lumbre.lat/object/sye-c35-r01-oa04-presion-y-ritm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4-presion-y-ritmo" TargetMode="External"/>
  <Relationship Id="rId4" Type="http://schemas.openxmlformats.org/officeDocument/2006/relationships/hyperlink" Target="https://saludyestetica.lumbre.lat/object/sye-c35-r01-oa04-presion-y-ritm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4-presion-y-ritmo" TargetMode="External"/>
  <Relationship Id="rId4" Type="http://schemas.openxmlformats.org/officeDocument/2006/relationships/hyperlink" Target="https://saludyestetica.lumbre.lat/object/sye-c35-r01-oa04-presion-y-ritm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hyperlink" Target="https://saludyestetica.lumbre.lat/object/sye-c35-r01-oa04-presion-y-ritm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4-presion-y-ritm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t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ap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e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4-presion-y-ritm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presión y el ritmo de una sesión relajante a partir de la respuesta de la persona, distinguir presión tolerable de dolor y decidir cuándo reducir, cambiar de recurso o detener el contact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técnica del curso 35. Explica cómo se percibe la presión, por qué el ritmo sostiene la relajación, cómo leer la respuesta corporal y verbal, y cómo ajustar sin convertir la sesión en una prueba de resistencia. No es un protocolo ni una rutina ejecutable sin super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presion · ritmo · relajacion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y ritmo: adaptar sin rece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n el curso 35 y ya conocen la entrevista, las señales de alarma y los fundamentos de contacto del curso 34. La lección es formativa: no habilita para ejercer ni sustituye práctica supervisada, titulación o autorización profesional.]]></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pide «un poquito más fuerte» a los dos minutos de empezar. El prestador sube la presión y ella deja de respirar hondo; a los pocos segundos aprieta la mandíbula y separa el hombro. Él lo interpreta como resistencia y sube otro po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y ritmo: adaptar sin rece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lla dice que estuvo bien, pero al día siguiente tiene un hematoma y no quiere volver. En otra sala, una persona pide «flojo» y recibe un ritmo tan rápido que siente cosquillas y se ríe nerviosa. Los dos casos tienen el mismo problema: nadie leyó la respuest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o, de cómo se gradúa la presión, cómo se sostiene el ritmo y cómo se ajusta antes de que el cuerpo tenga que defende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es una sensación, no una med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pueden recibir la misma fuerza y sentir cosas distintas. La presión que percibe un cuerpo depende del grosor de la zona, del ángulo de la mano, de la velocidad, del aceite, de la temperatura, del estado de ánimo y de lo que la persona espera. Por eso no existe un «nivel correcto» que se pueda fijar de antemano ni un número de kilos que sirva para todos. Lo que sí se puede hacer es partir suave, ampliar el contacto y subir de a un paso, comprobando cómo responde la persona en cada camb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es una sensación, no una med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relajante la presión busca comodidad, no demostrar fuerza. Una presión ligera y sostenida puede sentirse profunda si el ritmo es lento y la mano acompaña; una presión fuerte y rápida suele provocar defensa. El masajista no «vence» una zona tensa: negocia con ella. Si la persona aprieta los dientes, contiene la respiración o separa el hombro, la señal no es que necesita más presión, sino que el cuerpo se está protegiendo. La respuesta manda sobre la intención. Cuando la petición verbal y la respuesta del cuerpo no coinciden, se nombra la diferencia y se elige la opción más cómo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sostiene la relaj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ilo sueco se asocia a deslizamientos largos y fluidos, amasamientos y golpeteos suaves, pero no es una secuencia única ni un protocolo cerrado. Lo que distingue una sesión relajante no es la lista de maniobras, sino la continuidad: entrar y salir del contacto sin sobresaltos, mantener un pulso estable y avisar cuando se cambia de zona o de recurso. Una pausa abrupta, un cambio de velocidad sin transición o una mano que se levanta de golpe rompen el estado que la sesión estaba construye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sostiene la relaj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itmo rápido puede activar; uno lento y regular suele invitar a bajar la guardia. No hay una cadencia universal que se pueda copiar, porque el ritmo cómodo cambia con la persona, la zona y el momento del día. La velocidad se elige por respuesta: si la respiración se acelera o la persona empieza a hablar más, quizá el ritmo es demasiado estimulante; si se queda dormida, conviene mantenerlo y avisar antes de moverla. La prisa por «cubrir» más zona suele producir una sesión menos relajante, no más compl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sostiene la relaj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graduar presión y ritmo por comodidad y respuesta, y a detener el contacto cuando aparece una señal de alarma. No enseña una secuencia cerrada de maniobras ni un protocolo universal, y no habilita para ejercer. La práctica manual requiere supervisión presencial; este curso no la sustit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sostiene la relaj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hormigueo o mareo: alto]]></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la sesión aparece dolor agudo, hormigueo, pérdida de fuerza, mareo o náusea, se detiene la zona y se valora. Si el síntoma es nuevo, intenso o no cede, se orienta a valoración médica. No se «aguanta» para terminar ni se sube la presión para ver si pas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ambio a la vez]]></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justes, cambia solo una variable: presión, velocidad, superficie o ángulo. Así sabrás qué alivió y qué no, y podrás registrarlo para la próxima se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gistros cómodos: ligero, medio y firm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gero es un contacto amplio que trabaja la superficie y permite que la persona se acostumbre a ser tocada. Medio llega al músculo sin buscar el límite, con la mano o el antebrazo repartiendo la fuerza. Firme es más presión, siempre lenta y con superficie amplia, y nunca se aplica sobre huesos, articulaciones, cuello anterior, axila, abdomen ni zonas sin consentimiento. Estos tres registros son rangos de trabajo, no técnicas con nombre propio ni niveles que haya que alcanzar. La frontera entre uno y otro no es rígida: se cruza según la zona, el día y la respuesta, y se puede volver atrás sin que la sesión pierda sent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gistros cómodos: ligero, medio y firm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elige por zona, objetivo y tolerancia. Una espalda grande tolera más superficie que una mano; una pantorrilla no recibe la misma carga que un muslo. Subir de registro no es «llegar al fondo» ni demuestra pericia: es una decisión que se toma con la persona y se revisa. La presión se reparte con toda la mano o el antebrazo, no se concentra en un dedo, y se retira poco a poco. Si para mantener un registro hay que apretar los dientes del prestador o perder la postura, el registro no es sosten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gistros cómodos: ligero, medio y firme]]></a:t>
            </a:r>
          </a:p>
        </p:txBody>
      </p:sp>
      <p:pic>
        <p:nvPicPr>
          <p:cNvPr id="3" name="" descr="Del aviso al ajuste, en cuatro pasos">
            <a:hlinkClick r:id="rId3" tooltip="Del aviso al ajuste,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resión se decide con la persona, no con la resist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4-presion-y-ritm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respuesta: respiración, tono y palab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se lee en varios canales a la vez. La respiración puede volverse superficial, quedarse suspendida o acelerarse; la mandíbula se aprieta; las manos se cierran; el hombro se separa; la piel se eriza o aparece sudor; la persona se ríe, se encoge o se queda en silencio. Ninguno de esos signos dice por sí solo qué siente; se leen juntos y se confirman con una pregunta. Un silencio puede ser descanso o puede ser aguante, y solo la persona lo puede aclarar. También importa el contexto: una sala fría, una zona descubierta o una posición incómoda producen respuestas que no tienen que ver con la fuerza de la ma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respuesta: respiración, tono y palab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útil es abierta: «¿Cómo se siente esta presión?», «¿La mantengo, la bajo o la cambio de lugar?». Preguntar «¿te duele?» invita a un sí o un no y no describe la experiencia. Conviene comprobar al empezar, al cambiar de zona y después de cualquier ajuste, no solo al final. También conviene aceptar la respuesta sin discutirla: si la persona dice que es demasiado, no se negocia con un «aguanta tantito». La comodidad no se gana con persuasión. Si la persona no sabe cómo describir lo que siente, se le ofrecen opciones concretas: «¿más suave, igual o más lento?». Elegir entre opciones suele ser más fácil que inventar una esc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respuesta: respiración, tono y palab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frecuentes durante la sesión y respuesta prudente. La segunda columna es una hipótesis de trabajo, no un diagnós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24100"/>
                <a:gridCol w="2733675"/>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interpre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ene la respiración o aprieta la mandíb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aguantando o concentrándose; no lo sab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un paso, ampliar el contacto y preguntar con frase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íe, se encoge o aparta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quilleo, frío o incomodidad con es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de recurso, cubrir la zona y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se endurece bajo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de protección, no una prueba de 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velocidad y presión; no insis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324100"/>
                <a:gridCol w="2733675"/>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interpre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eda dormida o respira l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ce relajación; conviene confirmarlo antes de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el ritmo y avisar si hay que mov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 hay dolor intenso o hema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adverso, no señal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no repetir esa presión y orientar si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sin romper el cont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o no funciona, se cambia una variable a la vez: menos presión, más lentitud, mayor superficie de contacto, otro ángulo, un apoyo distinto o una posición diferente. Cambiar todo junto impide saber qué ayudó. A veces el problema no es la fuerza sino la velocidad; otras, el frío de la sala o una zona descubierta. Antes de subir o bajar la presión, vale la pena revisar si la persona está cómoda, cubierta y con el cuello en una posición neutra. Si el problema es la posición, ningún ajuste de fuerza lo va a resolver: se cambia el apoyo o se propone otra post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sin romper el cont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bios se anuncian. «Voy a bajar un poco la presión», «ahora voy a trabajar del otro lado», «si quiere, giramos». Si se cambia de posición, se ayuda y se sostiene la cobertura; si se retira la mano, se hace despacio. Cuando la persona pide detener la sesión, se detiene sin pedir explicaciones. Estas transiciones parecen detalles, pero son las que sostienen la sensación de seguridad; sin ellas, la presión puede ser la correcta y la sesión seguir sintiéndose invasiva. La cobertura se ajusta antes de moverse, no después, y se pide permiso para descubrir una zona nue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sin romper el contacto]]></a:t>
            </a:r>
          </a:p>
        </p:txBody>
      </p:sp>
      <p:pic>
        <p:nvPicPr>
          <p:cNvPr id="3" name="" descr="Tres registros de presión">
            <a:hlinkClick r:id="rId3" tooltip="Tres registros de presión"/>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angos de trabajo, no niveles que haya que alcanz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4-presion-y-ritm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eñales y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intenso durante la sesión no es un objetivo ni una prueba de eficacia. Un hematoma, un dolor que no cede o una molestia nueva al día siguiente son efectos adversos, no logros. Si aparece dolor agudo, hormigueo, adormecimiento, mareo o náusea, se detiene la zona y se valora; si el síntoma es nuevo, intenso o no cede, se orienta a valoración según el curso 33. La presión se gradúa por comodidad y respuesta, nunca por resistencia. También se detiene si la persona cambia de opinión a mitad de la sesión: el consentimiento es revocable y no necesita justific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eñales y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sesión permite repetir lo que funcionó y no repetir lo que dañó. Anota la zona, la posición, el registro de presión, el ritmo, la respuesta observada, los ajustes y lo que la persona pidió evitar. No hace falta escribir una novela: unas líneas claras bastan. Este registro también es la base para detectar patrones si varias personas responden mal a la misma presión o al mismo ritmo. La lección describe principios y criterios; no es un protocolo universal ni una rutina que puedas ejecutar sin supervi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experiencia prev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sión conoce, qué zonas prefiere evitar y cómo suele avisar cuando algo es demasiado. Si no tiene experiencia, dilo y empieza más lig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a con contacto ampl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s pasadas lentas con toda la mano, sin aceite de más ni presión sobre huesos. Busca que el cuerpo reconozca el contacto antes de pedirle al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cuentra un ritmo est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lizamientos regulares, transiciones suaves y una velocidad que te permita respirar y mantener la postura. El ritmo no se demuestra: se sosti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con una pregunta abier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mpezar, al cambiar de zona y tras cada ajuste. «¿Cómo se siente esta presión?» informa más que «¿te due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una variable a la ve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ión, velocidad, superficie o ángulo. Avísalo antes de cambiar y confirma después. Si la persona pide menos, se baja sin negoci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Procedimiento: ajustar presión y ritm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observ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siente al terminar, revisa si hay marcas o molestia, explica qué hacer si algo cambia y anota presión, ritmo y respue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Caso ficticio: la clienta que pedía «más fuerte»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cuarenta y un años y recibe su primer masaje. Pide «fuerte» porque cree que así sirve más. Trabaja sentada y siente la espalda cargada; no tiene golpes, fiebre ni pérdida de fuer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Caso ficticio: la clienta que pedía «más fuerte»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jus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empieza con presión media y contacto amplio. A los dos minutos Renata contiene la respiración y separa el hombro. Baja un paso, ralentiza y pregunta cómo se siente. Ella responde que así está bien, pero que no quiere quedar adolorida. Se trabaja espalda y hombros con presión media, sin cuello profun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señales y registro · Caso ficticio: la clienta que pedía «más fuerte»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no hay hematoma ni dolor. El prestador registra «presión media, ritmo lento, evitar cuello profundo» y le explica que si aparece dolor que no cede o algo nuevo, consulte. La decisión no fue aplicar más fuerza: fue leer la respuesta, ajustar y dejar constancia de lo que funcion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eñales y registro]]></a:t>
            </a:r>
          </a:p>
        </p:txBody>
      </p:sp>
      <p:pic>
        <p:nvPicPr>
          <p:cNvPr id="3" name="" descr="Antes de subir la presión">
            <a:hlinkClick r:id="rId3" tooltip="Antes de subir la pres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no se supo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4-presion-y-ritm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presión para «entrar en calor». Empezar fuerte provoca defensa y hace que el resto de la sesión se sienta incómoda. El inicio ligero y amplio no es pérdida de tiempo: es la forma de que el cuerpo acepte el contac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te duele?» y conformarse con un «no». La pregunta sugiere la respuesta y no describe la experiencia. Conviene preguntar cómo se siente, qué mantendría y qué cambiaría, y observar la respiración y el to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de zona o de ritmo sin avisar. Una mano que desaparece o un cambio brusco de velocidad rompe la continuidad y sobresalta. Los cambios se anuncian y se hacen despaci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silencio como aprobación. El silencio puede ser descanso o aguante. Solo la persona lo aclara; se pregunta y se acepta la respuesta sin discutir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más presión, sube un paso y comprueba respiración y tono antes de subir otr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iración se corta, la mandíbula se aprieta o la zona se endurece, reduce la presión, ralentiza y pregunta con una frase abier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hormigueo, adormecimiento, mareo o náusea, detén la zona y valora; si es nuevo, intenso o no cede, orienta a valor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que duela para que sirva», explica que el dolor no mide eficacia y ofrece la presión más cómoda que toler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ematoma o dolor intenso al día siguiente, registra lo ocurrido, no repitas esa presión y orienta si no ce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dolor súbito e intenso, pérdida de fuerza, alteración sensitiva nueva, mareo que no cede, fiebre o una pierna unilateralmente hinchada, caliente o dolorosa. Si el dolor de una zona aumenta con la sesión o persiste al día siguiente, no insistas: registra y sugiere valoración. Esta lección no clasifica urgencias ni decide tratamientos; describe cómo se ajusta el contacto y cuándo se detiene. La práctica manual requiere supervisión presenc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dica que la presión aplicada es adecu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zona queda enrojecida y duele al día siguie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ersona respira con facilidad y confirma que está cómoda.]]></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estador siente que la zona está dura y necesita más fuerz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ersona aguanta sin quejarse durante toda la se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más presión y deja de respirar hond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otro poco para que la zona se suel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ntener la presión y pedirle que respir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un paso, ampliar el contacto y preguntar cómo se si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la sesión sin decir n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masaje no duele, no está sirvien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itmo forma parte de la adaptación y no solo la fuerza de la ma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más pru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iene la respi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ríe o se encog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zona se endure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queda dorm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arece hormigue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r de recurso y cubrir la zo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ir velocidad y no insist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tener el ritmo y avisar antes de mov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la zona y valor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r presión, ampliar contacto y pregunt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sión se gradúa por ___ y respuesta, no por resistencia. El ___ sostenido ayuda a que la sesión se perciba continua. Un ___ intenso al día siguiente no es prueba de efica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iración tranquila y comodidad confirm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queda dormida y no hay que movers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e menos presión en el homb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zona se endurece al subir la pr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posición que la persona no quie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nuevo en l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olor agudo y punzante en la zo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con náusea durante la ses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presión conoce y qué zonas prefiere evit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iezo con contacto amplio y observo la respira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pidió más fuerte, subo la presión aunque deje de respir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o un paso, ralentizo y pregunto cómo se sien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registro la presión, el ritmo y l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4-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presión tolerable de dolor, ajustas una variable a la vez y sabes qué hacer si la respiración o el tono cambian.]]></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gistros y la tabla de señales; vuelve a escribir qué harías ante una persona que pide más presión y contiene la respi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sesión en la que hayas pedido o aplicado más presión de la cuenta. ¿Qué señal apareció primero: la respiración, la mandíbula, la voz o el tono de la zona? Escribe qué habrías cambiado y cómo lo habrías comproba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el cont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que depende de zona, ángulo, velocidad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lig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amplio y superficial para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al músculo sin buscar el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idad y transiciones suaves, no una cadenci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el cont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cortada, mandíbula apretada o zona que se endu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el contac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4-presion-y-ritm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gradúa la pre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comodidad y respuesta observable, no por resistencia. Se empieza ligero y amplio, se sube de a un paso y se confirma con una pregunta abie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ersona pide más fuerza y contiene la respi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r un paso, ampliar el contacto, ralentizar y preguntar cómo se siente. La respiración manda sobre la petición verb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ritmo en una sesión relaja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tinuidad del contacto: velocidad estable, transiciones suaves y avisos antes de cambiar de zona o de recurso. No es una cadencia univers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indican que hay que detener la zo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agudo, hormigueo, adormecimiento, pérdida de fuerza, mareo o náusea. Se detiene y se valora; si es nuevo o no cede, se orienta a valor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registrar presión y ritm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pelear con el cuerp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repetir lo que funcionó, no repetir lo que dañó y detectar patrones. El registro describe la sesión; no es un diagnósti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no se mide en kilos ni se gana con resistencia: se gradúa por comodidad y respuesta. El ritmo, entendido como continuidad y transiciones suaves, sostiene la relajación tanto como la fuerza de la mano. Se empieza ligero y amplio, se sube de a un paso, se observa la respiración y el tono, y se pregunta con frases abiertas. El dolor intenso, el hormigueo, el mareo o un hematoma no son logros: son señales para detenerse. El beneficio que se puede ofrecer es descanso y comodidad; cualquier otra promesa queda fuera de esta formación. Registrar lo que funcionó permite repetirlo sin convertir la sesión en una rece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No se usa para prescribir presión ni para comparar técnic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que incluye ejercicio (1.2.7). No es normativa mexicana ni una indicación individual de presión o ritm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obliga a un protocolo concreto ni sustituye una autorización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4-presion-y-ritmo"/>
              </a:rPr>
              <a:t><![CDATA[Presión y ritmo: adaptar sin rec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 La formación en línea no sustituye la práctica supervisada. Lección formativa;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2026-10-26T11:58:47Z</dcterms:created>
  <dcterms:modified xsi:type="dcterms:W3CDTF">2026-10-26T11:58:47Z</dcterms:modified>
  <dc:title>Presión y ritmo: adaptar sin recetas</dc:title>
  <dc:description>Presentación editable del OA «Presión y ritmo: adaptar sin recetas». Enlace: https://saludyestetica.lumbre.lat/object/sye-c35-r01-oa04-presion-y-ritmo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