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ncipios de una sesión: contacto, transiciones y cobertur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arco, no una lista de maniobra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acto sostenido: presencia antes que intensidad»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acto sostenido: presencia antes que intensidad»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acto sostenido: presencia antes que intensidad»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nsiciones: donde se gana o se pierde la confianz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arco orientativo de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momentos que se adaptan a la persona, no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bertura y resguardo: sólo se descubre lo que se trabaj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tmo y continuidad: lento no es arrastrado»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tmo y continuidad: lento no es arrastrado»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formas de perder contin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ve, qué siente la persona y cómo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practica con instructo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señar el arco de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e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objetivo, zonas, presión, posición y cobertura antes de empezar. Si algo cambió desde la reserva, se actualiza ahora y no a mitad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señar el arco de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para el espacio y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a mano mantas, apoyos y toallas; comprueba que la camilla está estable y que la persona puede acomodarse sin quedar ex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señar el arco de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ntra con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uncia el primer contacto y la presión inicial. Espera la respuesta antes de avanzar; el silencio no es un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señar el arco de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antén presencia y rit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baja con una presión definida y un ritmo regular. Ajusta por comodidad y respuesta, no por resistencia ni por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señar el arco de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ida cada tran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ambiar de zona o posición, avisa, cubre y acomoda. Si hay una interrupción, resuélvela y retoma con un contacto cl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diseñar el arco de una ses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tiempo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visa que falta poco, baja el ritmo, deja unos segundos de quietud y acompaña el incorporarse. Anota lo relevante y lo que la persona pidió para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se rompió en las tran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Iván, nombre inventado, estudia masoterapia y practica con una compañera bajo supervisión. Prepara una sesión de cuarenta minutos, pero olvida silenciar el teléfono y deja la toalla mal ajus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se rompió en las tran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os diez minutos suena una notificación; Iván retira las manos, contesta y vuelve a empezar en otra zona sin avisar. La compañera se cubre con el brazo y respira entrecortado. Más tarde, al girarla, la toalla se resbala y ella la sujeta durante vario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se rompió en las tran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corr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instructor detiene la práctica y revisa tres decisiones: silenciar el teléfono, avisar antes de cada cambio y ajustar la cobertura antes de mover. Iván repite el tramo con esos ajustes y la compañera vuelve a soltarse. La lección no fue hacer más maniobras, sino cuidar las tran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señales de que la sesión perdió continu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observan en la persona y en el propio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cada contacto sea intencional, con presión definida y retirada avi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stenido no es permanente: es intencional. La persona debe saber cuándo hay contacto, con qué presión y cuándo se retira. La presión fuerte no es una prueba de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rso 34 gradúa la presión por comodidad y respuesta; la continuidad depende de la previsibilidad, no de la inten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ducir el alcance de la sesión y mantener transiciones y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sa se transmite y rompe la continuidad. Si el tiempo no alcanza, se acuerda un alcance menor; no se comprimen las transiciones ni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tinuidad y el resguardo son principios de seguridad y confort, no adornos que se sacrifican por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se adapta a la persona, la posición y el objetivo. Copiar una secuencia sin criterio produce sesiones rígidas y puede exponer a poblaciones que necesitan adap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rso declara que no publica rutinas paso a paso ni protocolos univers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bertura se corrige antes de continuar. Dejar a la persona expuesta o haciéndose cargo de la tela rompe el resguardo y el confor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bertura es parte del consentimiento y se mantiene durante toda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persona se tensa al girar → Detener, preguntar y volver a cu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ena una notificación → Silenciar; si ocurre, avisar y re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toalla se resbala → Ajustarla ante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da poco tiempo → Reducir alcance, no acel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persona pide terminar → Detener y acompañar el incorpo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se resuelve con el mismo criterio: la persona y su resguardo antes que la continuidad apa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stenido · anunciadas ·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tacto intencional, los avisos y el resguardo sostienen la sesión. La prisa se compensa reduciendo lo que se hace, no comprimiendo los camb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s del curso y práctica supervisada del curso 3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poyar con presión definida y retirar con aviso → Contacto sos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ntener un punto de contacto al acomodar la toalla → Transición cui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unciar el cambio de zona antes de moverse → Transición cui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scubrir sólo la zona que se trabaja →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guntar si la presión inicial es cómoda → Contacto sos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Volver a cubrir antes de pasar a otra zona →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perar la respuesta antes de avanzar → Contacto sos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justar la toalla si se resbala →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principios se refuerzan entre sí; descuidar uno se nota en la respuesta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ara no interrumpir el descanso, descubro todo el cuerpo y cambio de zona sin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cubrir todo el cuerpo y cambiar de zona sin avisar rompe el resguardo y la confianza. La continuidad no se compra con exposición ni con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bertura es consentimiento y las transiciones se anuncian; ambas protegen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5-r01-oa03-principios-de-una-se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sesión en la que te sentiste interrumpido o expuesto, aunque no hubiera pasado nada grave. ¿Fue un cambio de zona, una toalla, un ruido, una prisa? Escribe qué aviso o qué ajuste habría bastado para que siguieras descan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ostener el arco de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sostener el arco de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arco de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ecuencia de acogida, primer contacto, desarrollo, transiciones y cierre. Se adapta a la persona; no es una lista fija de manio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tacto sostenido significa no retirar las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gnifica que cada contacto es intencional: presión definida, tiempo necesario y retirada avisada. La persona debe saber qué va a p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uida una tran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visando antes de cambiar de zona o posición, ajustando la cobertura, manteniendo un punto de contacto y confirmando que la nueva posición es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el tiempo se a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ir el alcance de la sesión. No se acelera el ritmo, no se omiten transiciones y no se recorta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actica con instru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ntacto, la presión, las transiciones, la cobertura y el tiempo. El instructor corrige antes de que el alumno atienda a una persona real; el curso en línea no sustituye es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5-r01-oa03-principios-de-una-ses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400" r:id="rId1"/>
    <p:sldLayoutId id="2482032401" r:id="rId2"/>
    <p:sldLayoutId id="2482032402" r:id="rId3"/>
    <p:sldLayoutId id="248203240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6269ab576d4e0f0a7da6868e2bb4129cc47be6f254fa5951.jpg"/>
  <Relationship Id="rId3" Type="http://schemas.openxmlformats.org/officeDocument/2006/relationships/hyperlink" Target="https://saludyestetica.lumbre.lat/object/sye-c35-r01-oa03-principios-de-una-se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5-r01-oa03-principios-de-una-sesion" TargetMode="External"/>
  <Relationship Id="rId4" Type="http://schemas.openxmlformats.org/officeDocument/2006/relationships/hyperlink" Target="https://saludyestetica.lumbre.lat/object/sye-c35-r01-oa03-principios-de-una-sesio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5-r01-oa03-principios-de-una-sesion" TargetMode="External"/>
  <Relationship Id="rId4" Type="http://schemas.openxmlformats.org/officeDocument/2006/relationships/hyperlink" Target="https://saludyestetica.lumbre.lat/object/sye-c35-r01-oa03-principios-de-una-ses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5-r01-oa03-principios-de-una-sesion" TargetMode="External"/>
  <Relationship Id="rId4" Type="http://schemas.openxmlformats.org/officeDocument/2006/relationships/hyperlink" Target="https://saludyestetica.lumbre.lat/object/sye-c35-r01-oa03-principios-de-una-sesion"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hyperlink" Target="https://saludyestetica.lumbre.lat/object/sye-c35-r01-oa03-principios-de-una-sesion"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5-r01-oa03-principios-de-una-sesion"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ncip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ac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nsi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bertur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5-r01-oa03-principios-de-una-se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y aplicar los principios que dan continuidad y resguardo a una sesión relajante —contacto sostenido, transiciones anunciadas, cobertura y ritmo— sin convertirlos en una secuencia universal.]]></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 que una sesión se sienta continua y segura: presencia, cambios de zona, cobertura y ritmo. Principios, no protocolo; práctica con instruc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inuidad · contacto · transiciones · cobertura · ritm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ncipios de una sesión: contacto, transiciones y cober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se forman en masoterapia de bienestar y prestadores que quieren revisar cómo construyen una sesión. Requiere el curso 33 (seguridad y entrevista) y el curso 34 (fundamentos técnicos y ergonomía). Formación educativa: no habilita para ejercer ni sustituye la práctica supervisada ni la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ncipios de una sesión: contacto, transiciones y cober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mitad de una sesión, el prestador retira las manos para acomodar la toalla, contesta una pregunta, sube la música y vuelve a empezar en otra zona. La persona abre los ojos, se cubre con el brazo y tarda varios minutos en volver a soltarse. No pasó nada grave: pasaron cuatro transiciones sin aviso. En una sesión relajante, la continuidad no depende de hacer más maniobras, sino de cómo se encadenan el contacto, los cambios y el resguardo. Esta lección explica esos principios y por qué una secuencia orientativa no es un protocolo que se pueda copi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arco, no una lista de maniobr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tiene un arco: alguien llega, se acomoda, recibe contacto, cambia de posición o de zona y termina. La persona no recuerda las maniobras por su nombre; recuerda si el conjunto se sintió predecible, si supo qué iba a pasar y si pudo pedir un cambio. Esa sensación de continuidad se construye con decisiones pequeñas: avisar antes de mover una toalla, mantener una presión estable, no dejar una mano suspendida en el aire, cerrar con tiempo. Ninguna de esas decisiones es una técnica secreta, pero todas requieren práctic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arco, no una lista de maniobr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xiste una secuencia universal que sirva para todos los cuerpos y todos los objetivos. Una persona con reflujo puede no tolerar el decúbito prono; otra puede necesitar empezar sentada; otra puede querer sólo espalda y cuello. Copiar un orden de maniobras sin entender por qué está en ese orden produce sesiones rígidas. Los principios de esta lección —contacto sostenido, transiciones anunciadas, cobertura y ritmo— se mantienen aunque cambie el orden, la duración o la posición. Lo que cambia es la forma de aplicarlos, no el criterio que los sostie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sostenido: presencia antes que intensi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o sostenido no significa no retirar nunca las manos. Significa que cada contacto es intencional: se apoya con una presión definida, se mantiene el tiempo necesario y se retira cuando la persona sabe que va a ocurrir. Un contacto que aparece y desaparece sin motivo, que roza o que cambia de velocidad sin aviso produce cosquilleo, alerta y pérdida de confianza. La persona deja de seguir el ritmo y empieza a vigilar qué hará la mano siguiente. Esa vigilancia es incompatible con el descanso y se corrige con previsibilidad, no con más pres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sostenido: presencia antes que intensi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encia también se comunica con el cuerpo: hombros relajados, respiración estable, mirada disponible y silencio atento. No hace falta hablar todo el tiempo ni demostrar destreza con movimientos rápidos. La presión se gradúa por comodidad y respuesta, como se vio en el curso 34, y se comprueba con una pregunta breve cuando cambia. El contacto sostenido es una forma de decir «estoy aquí y sé lo que estoy haciendo», no una prueba de fuerza. Si el prestador necesita hacer fuerza para mantener una presión, probablemente la presión es demasiada o la postura es m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sostenido: presencia antes que intensi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incipios, no una secuencia para copiar]]></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explica el arco de una sesión y los principios de contacto, transición, cobertura y ritmo. No publica una rutina paso a paso ni un protocolo universal. La práctica manual requiere supervisión presencial; este curso no la sustituy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interrupción no justifica seguir a ciegas]]></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urante la sesión aparece dolor agudo, mareo, hormigueo nuevo, pérdida de fuerza o una pierna hinchada y caliente, se detiene. La continuidad nunca está por encima de una señal de alarma ni del derecho de la persona a termin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sostenido: presencia antes que intensi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transi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ambiar de zona o de posición, pregúntate: ¿la persona sabe qué va a pasar y sigue cubierta? Si la respuesta es no, todavía no es momento de mover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nsiciones: donde se gana o se pierde la confian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bios de zona, de posición o de presión son los momentos más delicados. Ahí la persona pierde la referencia de lo que viene y decide si confía o se tensa. Una transición cuidada avisa, prepara y acompaña: se dice qué se va a hacer, se ajusta la cobertura antes de moverse, se mantiene un punto de contacto estable mientras se acomoda la toalla y se confirma que la nueva posición es cómoda. No hace falta narrar cada movimiento, pero sí evitar los cambios a traición. Una frase breve —«ahora voy a girarte»— basta; el resto lo dice el cuerpo con la cobertura y el contac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nsiciones: donde se gana o se pierde la confian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transición también puede ser una pausa. Levantar las manos un momento, dejar que la persona respire y volver a apoyar con la misma calma no rompe la sesión si se hizo a propósito. Lo que la rompe es el cambio abrupto: retirar la toalla de golpe, girar la cabeza sin avisar, pasar de una zona a otra sin que la persona sepa dónde está. Si hay una interrupción inevitable —un ruido, una pregunta, un ajuste de la camilla—, se anuncia, se resuelve y se retoma con un contacto claro antes de continu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nsiciones: donde se gana o se pierde la confianza]]></a:t>
            </a:r>
          </a:p>
        </p:txBody>
      </p:sp>
      <p:pic>
        <p:nvPicPr>
          <p:cNvPr id="3" name="" descr="El arco orientativo de una sesión">
            <a:hlinkClick r:id="rId3" tooltip="El arco orientativo de una ses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momentos que se adaptan a la persona, no al revé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3-principios-de-una-sesion"/>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ertura y resguardo: sólo se descubre lo que se traba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bertura no es un detalle estético: es parte del consentimiento y del confort. Se descubre sólo la zona que se está trabajando y se vuelve a cubrir antes de pasar a otra. La persona debe poder ajustar la toalla, pedir más cobertura o dejar una zona fuera sin negociar. El curso 34 desarrolla la colocación y los apoyos; el curso 42 aborda la vestimenta, la cobertura y los límites de contacto. Aquí importa el principio: el resguardo se mantiene durante toda la sesión, no sólo al principio. Si la persona pide más cobertura, se concede sin negociar y se ajusta el trabajo a esa deci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ertura y resguardo: sólo se descubre lo que se traba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guardo incluye la privacidad visual y acústica, la temperatura y la posibilidad de reacomodarse. Una toalla mal puesta que se resbala obliga a la persona a sujetarla y la saca del descanso; corregirla a tiempo es parte del trabajo. También incluye no exponer zonas que no se van a tratar «para no estar moviendo la tela». Esa comodidad del prestador se paga con la comodidad de la persona, y no es un intercambio aceptable. Una toalla que se resbala se corrige en el momento; una zona que no se va a trabajar permanece cubier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bertura y resguardo: sólo se descubre lo que se trab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ncipios de una sesión y cómo se reconocen en la práctica. La tercera columna describe el error típico, no una falta de tal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3095625"/>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ncip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nota cu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pierde cu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sos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sión es estable y se retira con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no aparece y desaparece sin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ición anunci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sabe qué va a pasar y sigue cubi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ambia de zona o posición a tra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se descubre la zona que se tr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one el cuerpo «para no estar moviendo la te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t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anza sin prisa y con cambios intenc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elera al final por la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3095625"/>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ncip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nota cu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pierde cu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tiempo para volver y para incorpor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termina de golpe y se retira la to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tmo y continuidad: lento no es arrastrad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tmo es la sensación de que la sesión avanza sin prisa y sin saltos. Un ritmo lento puede ser regular y seguro, o puede volverse monótono y pesado; un ritmo variable puede ser expresivo o puede sentirse caótico. La diferencia está en si los cambios tienen intención y se comunica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4 de este curso desarrolla la graduación de la presión y los registros de ritmo; aquí el foco es la continuidad de la sesión. Si el prestador mira el reloj y acelera al final, la persona lo nota aunque no sepa nombrar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tmo y continuidad: lento no es arrastrad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genda está apretada, se reduce el alcance de la sesión, no se comprime el tiempo de las transiciones. Un cierre apresurado se nota tanto como un inicio sin avi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tmo y continuidad: lento no es arrastrad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tinuidad también se cuida en el cierre. Terminar de golpe, retirar la toalla y decir «listo» deja a la persona desorientada. Un cierre con tiempo —avisar que falta poco, bajar el ritmo, dejar unos segundos de quietud y acompañar el incorporarse— forma parte del servicio. El curso 35 desarrolla esto como principio; la práctica concreta se aprende con un instructor que observa el tiempo, la cobertura y la respuesta. El instructor también ayuda a medir cuánto tiempo necesita el cierre para no sentirse cort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tmo y continuidad: lento no es arrastrado]]></a:t>
            </a:r>
          </a:p>
        </p:txBody>
      </p:sp>
      <p:pic>
        <p:nvPicPr>
          <p:cNvPr id="3" name="" descr="Cuatro formas de perder continuidad">
            <a:hlinkClick r:id="rId3" tooltip="Cuatro formas de perder continuidad"/>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ve, qué siente la persona y cómo se corrig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3-principios-de-una-ses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ractica con instruct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principios no se convierten en habilidad por leerlos. El contacto sostenido, la transición anunciada y el ritmo se practican con un instructor presente, primero entre compañeros y después con personas informadas, bajo supervisión. El instructor corrige la postura, la altura de la camilla, la presión, la cobertura y el tiempo antes de que el alumno atienda a un cliente real. También corrige lo que no se ve: la prisa, el silencio incómodo, la tendencia a llenar cada pausa. La supervisión no es una auditoría: es la oportunidad de corregir antes de que el error llegue a una perso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ractica con instruct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urso no publica una rutina paso a paso ni una secuencia que alguien sin formación pueda ejecutar. Una secuencia orientativa puede servir para estudiar el arco de una sesión, pero no es un protocolo universal ni una receta para poblaciones de riesgo. Las maniobras cervicales, los ajustes vertebrales y las presiones profundas sobre el cuello quedan fuera de este alcance. Saber cuándo detenerse y cuándo pedir ayuda es parte de la competencia que se evalúa en la práctica supervisada. Lo que se aprende aquí es a reconocer el principio; lo que se aprende en la camilla es a aplicarlo con tiempo y tac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Procedimiento: diseñar el arco de una sesión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acuer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objetivo, zonas, presión, posición y cobertura antes de empezar. Si algo cambió desde la reserva, se actualiza ahora y no a mitad de la se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Procedimiento: diseñar el arco de una sesión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el espacio y la cober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a mano mantas, apoyos y toallas; comprueba que la camilla está estable y que la persona puede acomodarse sin quedar expues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Procedimiento: diseñar el arco de una sesión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a con avis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uncia el primer contacto y la presión inicial. Espera la respuesta antes de avanzar; el silencio no es una confirm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Procedimiento: diseñar el arco de una sesión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ntén presencia y ritm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a con una presión definida y un ritmo regular. Ajusta por comodidad y respuesta, no por resistencia ni por pri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Procedimiento: diseñar el arco de una sesión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 cada transi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ambiar de zona o posición, avisa, cubre y acomoda. Si hay una interrupción, resuélvela y retoma con un contacto clar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Procedimiento: diseñar el arco de una sesión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tiempo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 que falta poco, baja el ritmo, deja unos segundos de quietud y acompaña el incorporarse. Anota lo relevante y lo que la persona pidió para la próxima vez.]]></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Caso ficticio: la sesión que se rompió en las transicione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Iván, nombre inventado, estudia masoterapia y practica con una compañera bajo supervisión. Prepara una sesión de cuarenta minutos, pero olvida silenciar el teléfono y deja la toalla mal ajusta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Caso ficticio: la sesión que se rompió en las transicione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ocurr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os diez minutos suena una notificación; Iván retira las manos, contesta y vuelve a empezar en otra zona sin avisar. La compañera se cubre con el brazo y respira entrecortado. Más tarde, al girarla, la toalla se resbala y ella la sujeta durante varios minu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ractica con instructor · Caso ficticio: la sesión que se rompió en las transicione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corrig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structor detiene la práctica y revisa tres decisiones: silenciar el teléfono, avisar antes de cada cambio y ajustar la cobertura antes de mover. Iván repite el tramo con esos ajustes y la compañera vuelve a soltarse. La lección no fue hacer más maniobras, sino cuidar las transicio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practica con instructor]]></a:t>
            </a:r>
          </a:p>
        </p:txBody>
      </p:sp>
      <p:pic>
        <p:nvPicPr>
          <p:cNvPr id="3" name="" descr="Seis señales de que la sesión perdió continuidad">
            <a:hlinkClick r:id="rId3" tooltip="Seis señales de que la sesión perdió continuidad"/>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observan en la persona y en el propio trabaj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5-r01-oa03-principios-de-una-sesion"/>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cada silencio con preguntas. Hablar sin pausa puede ser tan invasivo como una música alta. El silencio atento es parte de la sesión; se rompe para comprobar comodidad o para avisar de un cambio, no para llenar el air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de zona o de posición sin avisar. La persona pierde la referencia y se tensa. Avisar, cubrir y acomodar antes de moverse es lo que sostiene la confianza; no es una pérdida de tiempo, es parte del trabaj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brir todo el cuerpo para no estar ajustando la tela. La comodidad del prestador no justifica exponer a la persona. Se descubre sólo la zona que se trabaja y se vuelve a cubrir; la cobertura es consentimiento, no estorb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más maniobras con mejor sesión. Una sesión densa y apresurada se siente peor que una sencilla y continua. Si el tiempo no alcanza, se reduce el alcance; no se comprimen las transiciones ni el cie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se tensa en una transición, se detiene el cambio, se pregunta qué pasó y se vuelve a cubrir antes de continu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bertura se resbala o deja una zona expuesta, se corrige antes de seguir; no se espera al final de la maniob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interrupción inevitable, se anuncia, se resuelve y se retoma con un contacto claro; no se finge que no ocurrió.]]></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iempo se acorta, se reduce el alcance de la sesión, no se acelera el ritmo ni se omiten las transicio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detener la sesión, se detiene sin negociar y se le ayuda a incorporarse con la cobertura adecua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sesión y orienta a valoración médica urgente si aparece dolor súbito e intenso, traumatismo, fiebre, pérdida de fuerza, alteración sensitiva nueva, mareo intenso o una pierna unilateralmente hinchada, caliente o dolorosa.]]></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una sesión si hay embarazo, cirugía reciente, anticoagulantes, cáncer en tratamiento, piel lesionada o una condición diagnosticada que cambie la respuesta al contacto o a la posi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escribe principios de continuidad y resguardo; no clasifica urgencias, no enseña maniobras cervicales ni sustituye la práctica supervisa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contacto sostenido» en una sesión relajante?]]></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retirar las manos en ningún momento, aunque la persona lo pida.]]></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cada contacto sea intencional, con presión definida y retirada avisada.]]></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sionar fuerte para que la persona sienta que el masaje sirve.]]></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tener las manos quietas para no interrumpir el sueñ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agenda se retrasó y quedan veinte minutos para una sesión de cuarenta. ¿Qué correspond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lerar el ritmo y saltarse las transiciones para cumplir el tiempo.]]></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ucir el alcance de la sesión y mantener transiciones y cierr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brir menos zonas para compensar con más maniobr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ar de golpe y ofrecer un descu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ecuencia orientativa puede ayudar a estudiar el arco de una sesión, pero no es un protocolo univers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toalla se resbala y deja una zona expuesta, se puede corregir al final de la maniobra para no interrump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ersona se tensa al gir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uena una notific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toalla se resbal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da poco tiemp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ersona pide terminar]]></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lenciar; si ocurre, avisar y retom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justarla antes de segu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ducir alcance, no aceler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 y acompañar el incorporars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tener, preguntar y volver a cubr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ntinuidad de una sesión se construye con contacto ___, transiciones ___ y cobertura; si el tiempo se acorta, se reduce el ___, no se acelera el ritm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principio que proteg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tacto sosteni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nsición cuidad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bert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oyar con presión definida y retirar con avis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tener un punto de contacto al acomodar la toall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unciar el cambio de zona antes de movers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scubrir sólo la zona que se trabaj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guntar si la presión inicial es cómo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Volver a cubrir antes de pasar a otra zo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perar la respuesta antes de avanza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justar la toalla si se resbal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el acuerdo y las zonas excluidas antes de empez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viso el primer contacto y espero la respuesta.]]></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no interrumpir el descanso, descubro todo el cuerpo y cambio de zona sin hablar.]]></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justo la cobertura antes de girar a la person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erro con tiempo y registro lo releva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5-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5-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5-r01-oa03-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5-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5-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5-r01-oa03-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scribes el arco de una sesión, distingues contacto sostenido de presión fuerte y reconoces una transición mal cuidad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continuidad y la lista de señales; vuelve a escribir cómo corregirías una transición sin avis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sesión en la que te sentiste interrumpido o expuesto, aunque no hubiera pasado nada grave. ¿Fue un cambio de zona, una toalla, un ruido, una prisa? Escribe qué aviso o qué ajuste habría bastado para que siguieras descansand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el arco de una se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sos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ncional, con presión definida y retirada a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visar, cubrir y acomodar antes de camb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se descubre la zona que se tr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t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ular y sin prisa; los cambios se comunic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el ritmo y acompañar el incorpor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ostener el arco de una se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5-r01-oa03-principios-de-una-sesion"/>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arco de una ses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cuencia de acogida, primer contacto, desarrollo, transiciones y cierre. Se adapta a la persona; no es una lista fija de maniobr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tacto sostenido significa no retirar las man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gnifica que cada contacto es intencional: presión definida, tiempo necesario y retirada avisada. La persona debe saber qué va a pas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uida una transi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visando antes de cambiar de zona o posición, ajustando la cobertura, manteniendo un punto de contacto y confirmando que la nueva posición es cómo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el tiempo se acor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ir el alcance de la sesión. No se acelera el ritmo, no se omiten transiciones y no se recorta el cierr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actica con instructo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uidar la continuidad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tacto, la presión, las transiciones, la cobertura y el tiempo. El instructor corrige antes de que el alumno atienda a una persona real; el curso en línea no sustituye esa práctic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relajante se sostiene en un arco: acoger, entrar en contacto, desarrollar, transicionar y cerrar. El contacto es intencional; las transiciones se avisan; la cobertura se mantiene; el ritmo no se apura. Una secuencia orientativa puede ayudar a estudiar ese arco, pero no es un protocolo universal. La práctica manual se aprende con supervisión presencial y este curso no la sustituy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s para el dolor lumbar» (resumen en español) · https://www.cochrane.org/es/CD001929/BACK_masaje-para-el-dolor-lumbar · consulta: 2026-10-26 · alcance: Revisión sistemática internacional. Concluye que existe muy poca confianza en que el masaje sea un tratamiento eficaz para dolor lumbar y describe efectos adversos leves. Se cita para no convertir la continuidad en una promesa clín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Recomienda considerar la terapia manual sólo como parte de un paquete de tratamiento que incluye ejercicio (1.2.7). No es normativa mexicana ni una indicación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CONSENT · MedlinePlus en español, «Consentimiento informado - adultos» · https://medlineplus.gov/spanish/ency/patientinstructions/000445.htm · consulta: 2026-10-26 · alcance: Material de divulgación sobre el derecho a recibir información y a rechazar un tratamiento. Se cita como principio de comunicación; no es normativa mexicana ni un formato leg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evaluar y certificar la aplicación de masaje holístico; no implica que el certificado sea obligatorio ni que sustituya una autorización sanitar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5-r01-oa03-principios-de-una-sesion"/>
              </a:rPr>
              <a:t><![CDATA[Principios de una sesión: contacto, transiciones y cobertur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2026-10-26T12:02:07Z</dcterms:created>
  <dcterms:modified xsi:type="dcterms:W3CDTF">2026-10-26T12:02:07Z</dcterms:modified>
  <dc:title>Principios de una sesión: contacto, transiciones y cobertura</dc:title>
  <dc:description>Presentación editable del OA «Principios de una sesión: contacto, transiciones y cobertura». Enlace: https://saludyestetica.lumbre.lat/object/sye-c35-r01-oa03-principios-de-una-sesion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