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2-ambiente-y-preferenc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mbiente, comodidad y preferencias sensoriale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mbiente no es decoració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ver para trabajar, oscurecer para descansar»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ver para trabajar, oscurecer para descansar»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ver para trabajar, oscurecer para descansa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nido: música, silencio y ruido de fond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eparar el ambiente en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suposición a una sala que se puede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mperatura y aire: la persona es el termómetr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romas: preguntar antes y ofrecer sin arom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elementos y su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reguntar y qué evitar e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preferencias sin invadi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en la reserva o al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cluye una pregunta breve por alergias, asma, migraña y preferencias de luz, sonido, temperatura y aroma. No supongas que el silencio o la música gustan a todo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para una base neu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a sin aroma, luz indirecta, sonido bajo o silencio, temperatura templada y manta a mano. La base debe poder ajustarse sin reorganizar todo 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Ofrece opciones concr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o poner música suave o dejarlo en silencio», «¿prefieres más manta?». Opciones claras en lugar de preguntas abiertas que obliguen a la persona a diseñar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justa de uno en uno y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un elemento a la vez, di qué estás haciendo y comprueba la respuesta. Ajustar la luz mientras se habla de otra cosa impide saber qué mol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bserva y re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piración, expresión, tensión de mandíbula y quejas breves son datos. Pregunta si el ajuste funcionó; no des por hecho que el silencio significa como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vuelve a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sólo las preferencias necesarias, con permiso. En la siguiente sesión, úsalas como punto de partida y confirma que siguen vig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ifusor que no er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Tomás, nombre inventado, tiene treinta y ocho años y reserva una sesión relajante. Al llegar comenta que tiene migraña y asma leve, y que los olores fuertes le molestan. La sala ya tenía un difusor encendido desde la sesión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ifusor que no er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paga el difusor, se ventila la sala y se ofrece trabajar sin aroma. Tomás pide luz baja pero no a oscuras, silencio y una manta extra. Se baja la música, se sube ligeramente la luz y se confirma cada cambio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ifusor que no er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sión transcurre sin aroma y con el ambiente acordado. Nadie le dice que el masaje le curará la migraña ni que el aroma anterior era «relajante». Se registra su preferencia con permiso y se le recuerda que puede pedir cambios. La decisión fue adaptar el entorno y no atribuirle efectos que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de ambiente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con la persona presente, no con el manual del s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pagar el difusor, ventilar y ofrecer trabajar si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oma no es neutro y puede desencadenar síntomas respiratorios. La base segura es sin aroma; se ofrece sólo si la persona lo pide y lo to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scribe la alergia como una reacción del sistema inmunitario y recomienda evitar lo que desencadena sín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2-ambiente-y-preferenci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ara detectar cambios en la piel, la respiración y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isibilidad es una condición de seguridad: permite observar la respuesta y corregir la cobertura. La penumbra total puede ser cómoda, pero no puede impedir el trabajo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estador necesita ver la zona y la respuesta de la persona; la luz forma parte del control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2-ambiente-y-preferenci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úsica puede aportar confort o cubrir ruido, pero no se presenta como terapia demostrada ni como obligación. Hay personas que prefieren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se atribuyen efectos clínicos al ambiente; se ajusta a la preferencia y a la como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2-ambiente-y-preferenci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lencio no es una confirmación. Se pregunta por frío o calor y se observa; la persona puede estar tensa sin dec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odidad se comprueba con preguntas y observación, no por ausencia de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2-ambiente-y-preferenci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uz → Baja e indirecta, pero suficiente para ver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úsica → Preguntar si prefiere silencio antes de encend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mperatura → Ofrecer manta y comprobar el frío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oma → Base sin aroma y preguntar por alerg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uido externo → Avisar antes y ofrecer lo que se pueda cerrar o ale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lemento tiene una pregunta y una base segura; ninguno se impone por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2-ambiente-y-preferenci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 · aroma ·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guntar evita imponer. La base sin aroma protege a quien tiene asma o alergias, y la visibilidad permite trabajar con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alergia; práctica operativa de preparación de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2-ambiente-y-preferenci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persona prefiere silencio en lugar de música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ide otra manta porque tiene frío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iere oscuridad total para dormir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local no tiene sala sin aroma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os y dificultad para respirar tras el difusor → Se detiene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rticaria extensa y hinchazón de labios → Se detiene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refiere luz baja pero no a oscuras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egunta si el aroma «desintoxica»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mbiente se adapta a la persona; cuando hay un síntoma respiratorio o cutáneo, la prioridad es detener y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2-ambiente-y-preferenci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aroma a lavanda es relajante, lo enciendo aunque nadie lo haya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ar por hecho que un aroma es relajante para todos es imponer una preferencia y puede desencadenar síntomas. El aroma se ofrece, no se im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lergia es una reacción individual; la base segura es si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2-ambiente-y-preferenci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lugar donde te hayan atendido con un ambiente que no elegiste: música, olor, luz o temperatura. ¿Lo habrías cambiado? ¿Te dieron la oportunidad de pedirlo? Escribe cómo preguntarías esas cuatro cosas en menos de un minuto, sin sonar a interro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preparar un ambiente que se adap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preparar un ambiente que se adap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base segura de una sala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n aroma, luz indirecta y suficiente para ver, sonido bajo o silencio, temperatura templada y manta disponible. Cada elemento se ofrece como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enciende un aroma por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uede desencadenar síntomas en personas con asma, alergias o migraña. La base debe poder ser sin aroma; se ofrece sólo si la persona lo pide y lo to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la persona pide oscuridad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xplicar que se necesita un mínimo de visibilidad para trabajar con seguridad y ofrecer la alternativa más cercana: luz baja, luz indirecta o antifaz si está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rueba la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ndo por frío o calor, ofreciendo manta y revisando durante la sesión. La persona acostada y quieta es la referencia, no el termost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ante una reacción a u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ner la sesión, apagar el difusor, ventilar y buscar atención médica si hay dificultad para respirar, sibilancias, hinchazón o urticaria ext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2-ambiente-y-preferenci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393" r:id="rId1"/>
    <p:sldLayoutId id="2482032394" r:id="rId2"/>
    <p:sldLayoutId id="2482032395" r:id="rId3"/>
    <p:sldLayoutId id="24820323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7baf9c7da8aa767c35ef65fc813ec3ca11da12099478cde1.jpg"/>
  <Relationship Id="rId3" Type="http://schemas.openxmlformats.org/officeDocument/2006/relationships/hyperlink" Target="https://saludyestetica.lumbre.lat/object/sye-c35-r01-oa02-ambiente-y-preferenci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5-r01-oa02-ambiente-y-preferencias" TargetMode="External"/>
  <Relationship Id="rId4" Type="http://schemas.openxmlformats.org/officeDocument/2006/relationships/hyperlink" Target="https://saludyestetica.lumbre.lat/object/sye-c35-r01-oa02-ambiente-y-preferencia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5-r01-oa02-ambiente-y-preferencias" TargetMode="External"/>
  <Relationship Id="rId4" Type="http://schemas.openxmlformats.org/officeDocument/2006/relationships/hyperlink" Target="https://saludyestetica.lumbre.lat/object/sye-c35-r01-oa02-ambiente-y-preferencia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5-r01-oa02-ambiente-y-preferencias" TargetMode="External"/>
  <Relationship Id="rId4" Type="http://schemas.openxmlformats.org/officeDocument/2006/relationships/hyperlink" Target="https://saludyestetica.lumbre.lat/object/sye-c35-r01-oa02-ambiente-y-preferencia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hyperlink" Target="https://saludyestetica.lumbre.lat/object/sye-c35-r01-oa02-ambiente-y-preferencia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2-ambiente-y-preferencia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mb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od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ferenci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nsori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5-r01-oa02-ambiente-y-preferenci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luz, sonido, temperatura y aromas de una sesión relajante a partir de preguntas y señales de la persona, sin imponer un ambiente ni atribuirle efectos terapéutic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preparar un ambiente que se pueda preguntar y cambiar: luz, música, temperatura, aromas y silencio. Qué observar, qué evitar y qué se practica con instructor.]]></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mbiente · preferencias sensoriales · luz · aromas · conf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mbiente, comodidad y preferencias sensori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se forman en masoterapia de bienestar y prestadores que preparan una sala de masaje. Requiere el curso 33 (seguridad y entrevista) y el curso 34 (fundamentos técnicos y ergonomía). Formación educativa: no habilita para ejercer ni sustituye la práctica supervisada ni la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mbiente, comodidad y preferencias sensori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uchos lugares el ambiente ya está decidido antes de que llegue la persona: luz tenue, música de flauta, aroma a lavanda y una sala templada. Funciona para mucha gente y falla para otra. La migraña empeora con el perfume, el asma reacciona al difusor, el frío no deja relajar, la música impide dormir o el silencio pone nervioso a quien necesita una voz conocida. Ninguna de esas personas está siendo difícil: están dando información. Esta lección enseña a preguntar antes, a preparar una base neutra que se pueda ajustar y a responder cuando el ambiente, en lugar de ayudar, estorb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mbiente no es deco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uz, el sonido, la temperatura y el olor no son el fondo de la sesión: son parte de lo que la persona siente mientras está acostada, con los ojos cerrados y poca capacidad de controlar el entorno. Un ambiente agradable puede facilitar el descanso; uno desagradable lo impide aunque la técnica sea correcta. No existe una combinación ideal para todo el mundo. La lavanda que calma a una persona puede provocar náuseas a otra, y la música que ayuda a una puede ser el motivo por el que otra no vuel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mbiente no es deco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ambiente se trata como una decisión compartida y no como un sello de la casa. Una sala puede ser hermosa y, aun así, incómoda para quien tiene una molestia concreta. El curso 11 desarrolla la experiencia del spa y el curso 42 la ventilación, la temperatura y las fragancias desde la operación del establecimiento; aquí el foco es la conversación previa y el ajuste durante la sesión. Preguntar no resta profesionalismo: demuestra que la persona está siendo atendida, no sólo acomodada en una camil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ver para trabajar, oscurecer para descans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uz cumple dos funciones que a veces chocan. Para descansar, muchas personas prefieren una sala en penumbra; para trabajar con seguridad, el prestador necesita ver la piel, la respiración, la cobertura y el color de lo que toca. La solución no es elegir un extremo, sino graduar: luz indirecta, sin reflejos en los ojos, con la posibilidad de subirla si hace falta revisar algo. Si la persona pide oscuridad total, se explica que se necesita un mínimo de visibilidad y se ofrece una solución concreta, como una luz baja o un antifaz si el establecimiento lo tie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ver para trabajar, oscurecer para descans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ferencia puede cambiar con el estado de la persona. Quien llega con migraña o después de una noche mala tolera peor la luz directa; quien siente vértigo o ansiedad puede necesitar ver el espacio. Preguntar «¿cómo prefieres la luz?» al inicio y «¿te molesta así?» después de ajustar es suficiente. Nunca se usa la penumbra para ocultar una mala instalación ni para trabajar sin ver la respuesta de la piel. La luz se ajusta al comenzar y se vuelve a revisar cuando la persona cambia de posición o cuando el día avanz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ver para trabajar, oscurecer para descans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mbiente se adapta, no se impon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nseña a preguntar y ajustar luz, sonido, temperatura y aromas en una sesión de bienestar. No enseña maniobras, no prescribe tratamientos y no atribuye efectos terapéuticos al ambiente. La práctica manual requiere supervisión presencial; este curso no la sustit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ver para trabajar, oscurecer para descans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acción respiratoria no se ignor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parece dificultad para respirar, sibilancias, picazón intensa, hinchazón de labios o cara, o irritación que no cede, se detiene la sesión, se ventila el espacio y se busca atención médica. No se prueba otro aroma para «ver si pas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base neutr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para la sala sin aroma, con luz indirecta y sonido bajo o silencio. Ofrece cada elemento como opción. Así la persona no tiene que pedir que quites algo que nunca pidi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nido: música, silencio y ruido de fon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úsica puede ayudar a cubrir ruidos, marcar un ritmo lento y dar sensación de privacidad. También puede distraer, imponer un gusto ajeno o impedir que la persona se duerma. No hay evidencia de que una melodía concreta produzca un efecto terapéutico; lo que sí se puede afirmar es que el sonido forma parte del confort. La pregunta útil no es «¿qué música te gusta?» sino «¿prefieres música, silencio o un sonido suave de fondo?». Si la respuesta es silencio, se respeta, aunque el establecimiento tenga una lista prepar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nido: música, silencio y ruido de fon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olumen debe permitir hablar sin gritar y escuchar la respiración o una petición. La música alta es un problema de seguridad, no sólo de gusto: tapa señales y obliga a la persona a repetir lo que necesita. Si hay ruido inevitable —calle, obras, otros clientes—, conviene decirlo antes de empezar y ofrecer lo que se pueda: cerrar una puerta, alejar el altavoz o cambiar de sala. El teléfono del prestador se silencia; una notificación en medio de una transición rompe la continuidad que la sesión intenta constru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nido: música, silencio y ruido de fondo]]></a:t>
            </a:r>
          </a:p>
        </p:txBody>
      </p:sp>
      <p:pic>
        <p:nvPicPr>
          <p:cNvPr id="3" name="" descr="Preparar el ambiente en cinco preguntas">
            <a:hlinkClick r:id="rId3" tooltip="Preparar el ambiente en cinc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suposición a una sala que se puede ajus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2-ambiente-y-preferencia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eratura y aire: la persona es el termóme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ala fría impide relajarse y una sala calurosa y sin aire también. La referencia no es el termostato ni la costumbre de la casa: es la persona acostada, con menos ropa y sin moverse durante un rato. Se pregunta si tiene frío o calor, se ofrecen mantas y se revisa la temperatura de las manos antes del primer contacto. El masaje no «da calor» lo suficiente para compensar una habitación fría, y usar esa idea como excusa deja a la persona tensa y con frío. Si trae su propia manta o prefiere usar calcetines, se acepta sin comentari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eratura y aire: la persona es el termóme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ilación importa tanto como la temperatura: un cuarto cerrado puede volverse pesado, y una corriente directa puede enfriar. El curso 42 desarrolla la calidad del aire y las señales de mala ventilación; aquí basta con comprobar que el aire se renueva sin dar en la camilla. Si la persona tose, estornuda o dice que el aire le molesta, se ajusta antes de continuar. La comodidad térmica se revisa durante la sesión, no sólo al recibir. Una sala bien ventilada no debería oler a humedad ni a producto; si huele, conviene revisarlo antes de la siguiente ses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eratura y aire: la persona es el termóme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mentos del ambiente, preguntas y respuestas cuando no hay preferencia declarada. La tercera columna es una base segura, no una receta univers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15277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úti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hay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uz te molesta o prefieres ver el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indirecta y baja, sin reflejos en los o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ú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úsica, silencio o sonido de f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encio o volumen muy bajo, siempre avis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s frío o calor? ¿Otra ma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a templada, manta disponible y manos ca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ergias, asma o molestia con perfu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roma; se ofrece sólo si la persona lo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657350"/>
                <a:gridCol w="315277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úti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hay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molesta algún sonido de la calle o de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puertas, alejar el altavoz y avisar del r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omas: preguntar antes y ofrecer sin aro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lor es el elemento del ambiente que más fácilmente invade y el que menos se consulta. Un difusor, una vela o un aceite pueden desencadenar síntomas en personas con asma, alergias o migraña, y el efecto no depende de la intensidad: a veces basta un rastro. La página de MedlinePlus sobre alergia recuerda que es una reacción del sistema inmunitario hacia algo que no molesta a la mayoría y que conviene evitar lo que desencadena síntomas. Por eso la base de una sala debería poder ser sin aroma, y el aroma ofrecerse como opción, no como nor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omas: preguntar antes y ofrecer sin aro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ncender nada se pregunta por alergias, asma, migraña, embarazo y preferencias. No se trata de prohibir por diagnóstico, sino de adaptar: si hay duda, se trabaja sin aroma. Tampoco se promete que un aceite «relaje» o «equilibre»: el curso 38 compara la aromaterapia y sus límites. Si aparece picazón, estornudos, dificultad para respirar o irritación de piel, se detiene la sesión, se ventila y se busca atención si el malestar es respiratorio. El aroma es una elección, no un requisito del servic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omas: preguntar antes y ofrecer sin aroma]]></a:t>
            </a:r>
          </a:p>
        </p:txBody>
      </p:sp>
      <p:pic>
        <p:nvPicPr>
          <p:cNvPr id="3" name="" descr="Cuatro elementos y su ajuste">
            <a:hlinkClick r:id="rId3" tooltip="Cuatro elementos y su ajust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reguntar y qué evitar en cada u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2-ambiente-y-preferencia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preferencias sin inva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sión conviene anotar sólo lo necesario para la próxima vez: luz, sonido, temperatura, aroma, posición y zonas que la persona prefiere evitar. No hace falta registrar diagnósticos ni detalles íntimos para repetir un ambiente. Se pide permiso para guardar esa información, se explica para qué se usa y se acepta que la persona no quiera dejarla. Esa información se guarda en un lugar al que sólo acceda quien la necesita. La preferencia de hoy puede cambiar mañana; el registro es un punto de partida, no una etique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preferencias sin inva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ablecimiento decide qué opciones ofrece —luz regulable, altavoz, mantas, difusor— y qué no puede ofrecer. Esa decisión es configurable y debe decirse con claridad, sin improvisar promesas. La práctica de preparar la sala, ajustar la luz y comprobar la temperatura se aprende con un instructor presente, que corrige antes de que el alumno atienda a una persona real. Este curso explica qué preguntar y qué observar; no sustituye esa supervisión. Lo que se aprende leyendo es el criterio; lo que se aprende en la sala es el tiempo justo para cada ajus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preferencias sin invadir · Procedimiento: preparar y ajustar el ambiente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en la reserva o al recib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luye una pregunta breve por alergias, asma, migraña y preferencias de luz, sonido, temperatura y aroma. No supongas que el silencio o la música gustan a todo el mun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preferencias sin invadir · Procedimiento: preparar y ajustar el ambiente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una base neu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a sin aroma, luz indirecta, sonido bajo o silencio, temperatura templada y manta a mano. La base debe poder ajustarse sin reorganizar todo el espa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preferencias sin invadir · Procedimiento: preparar y ajustar el ambiente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frece opciones concre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o poner música suave o dejarlo en silencio», «¿prefieres más manta?». Opciones claras en lugar de preguntas abiertas que obliguen a la persona a diseñar la s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preferencias sin invadir · Procedimiento: preparar y ajustar el ambiente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de uno en uno y avi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un elemento a la vez, di qué estás haciendo y comprueba la respuesta. Ajustar la luz mientras se habla de otra cosa impide saber qué molestab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preferencias sin invadir · Procedimiento: preparar y ajustar el ambiente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y re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iración, expresión, tensión de mandíbula y quejas breves son datos. Pregunta si el ajuste funcionó; no des por hecho que el silencio significa comodid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preferencias sin invadir · Procedimiento: preparar y ajustar el ambiente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vuelve a pregunt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ólo las preferencias necesarias, con permiso. En la siguiente sesión, úsalas como punto de partida y confirma que siguen vigen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preferencias sin invadir · Caso ficticio: el difusor que no era para todo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omás, nombre inventado, tiene treinta y ocho años y reserva una sesión relajante. Al llegar comenta que tiene migraña y asma leve, y que los olores fuertes le molestan. La sala ya tenía un difusor encendido desde la sesión anteri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preferencias sin invadir · Caso ficticio: el difusor que no era para todo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ju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aga el difusor, se ventila la sala y se ofrece trabajar sin aroma. Tomás pide luz baja pero no a oscuras, silencio y una manta extra. Se baja la música, se sube ligeramente la luz y se confirma cada cambio en voz al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preferencias sin invadir · Caso ficticio: el difusor que no era para todo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transcurre sin aroma y con el ambiente acordado. Nadie le dice que el masaje le curará la migraña ni que el aroma anterior era «relajante». Se registra su preferencia con permiso y se le recuerda que puede pedir cambios. La decisión fue adaptar el entorno y no atribuirle efectos que no tie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preferencias sin invadir]]></a:t>
            </a:r>
          </a:p>
        </p:txBody>
      </p:sp>
      <p:pic>
        <p:nvPicPr>
          <p:cNvPr id="3" name="" descr="Seis comprobaciones de ambiente antes de empezar">
            <a:hlinkClick r:id="rId3" tooltip="Seis comprobaciones de ambiente antes de empez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con la persona presente, no con el manual del sp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2-ambiente-y-preferencia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ender un aroma por costumbre. El difusor no es neutro: puede desencadenar síntomas respiratorios o de piel. Si no se preguntó, la base debe ser sin aroma. Ofrecerlo como opción evita que la persona tenga que pedir que lo apagu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música alta para «tapar» el ruido. El volumen que impide hablar sin gritar también tapa una petición de ayuda o una señal de malestar. La música puede cubrir ruido, pero nunca por encima de la comunic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la sala fría porque «el masaje da calor». La persona acostada y quieta pierde calor; el masaje no compensa una habitación fría. La temperatura se ajusta a quien la recibe, con manta y manos calient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r la luz hasta no ver la piel. La penumbra puede ayudar a descansar, pero el prestador necesita ver la piel, la respiración y la cobertura. Si no ve, no puede detectar un cambio ni trabajar con segurid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e preguntó por alergias, asma o sensibilidad a olores, no se enciende ningún aroma: se trabaja sin aroma y se pregunta para la próxima vez.]]></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 ambiente que impide trabajar con seguridad —oscuridad total, silencio absoluto con ruido externo—, se explica el límite y se ofrece la alternativa más cercan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tos, estornudos, picazón, irritación o dificultad para respirar, se detiene la sesión, se ventila y se busca atención si el malestar es respirator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eferencia cambia durante la sesión, se ajusta sin discutir ni pedir explicacione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tablecimiento no puede ofrecer una opción —luz regulable, silencio, sala sin aroma—, se dice antes de empezar y no se promete lo que no h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la sesión y busca atención médica si hay dificultad para respirar, sibilancias, hinchazón de labios, lengua o cara, urticaria extensa, mareo intenso o irritación que no cede.]]></a:t>
            </a:r>
          </a:p>
        </p:txBody>
      </p:sp>
      <p:sp>
        <p:nvSpPr>
          <p:cNvPr id="11" name=""/>
          <p:cNvSpPr txBox="1"/>
          <p:nvPr/>
        </p:nvSpPr>
        <p:spPr>
          <a:xfrm>
            <a:off x="685800" y="25622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na pierna unilateralmente hinchada, caliente o dolorosa; fiebre; dolor súbito intenso; pérdida de fuerza o alteración sensitiva nueva, no se masajea: se orienta a valoración urg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una sesión si hay embarazo, cirugía reciente, anticoagulantes, cáncer en tratamiento, piel lesionada o una condición que cambie la respuesta al ambiente o al contacto. Esta lección no clasifica urgencias ni decide tratamient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on asma llega a una sala que ya tiene un difusor encendido.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el aroma para que el aire se sienta más limpi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agar el difusor, ventilar y ofrecer trabajar sin arom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si el aroma le gusta y, si dice que sí, continua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brir la ventana y mantener el difusor para no perder el ambi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mejor razón para mantener la luz suficiente para ver la pie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que la persona no se duerm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que el establecimiento parezca más profesional.]]></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detectar cambios en la piel, la respiración y la cobertur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ahorrar en lámparas regulabl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úsica suave tiene un efecto terapéutico demostrado y debe formar parte de toda sesión relaja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ersona no dice nada sobre la temperatura, se asume que está cómo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la pregunta o el ajuste correc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uz]]></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úsic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mperat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rom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uido extern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si prefiere silencio antes de encender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manta y comprobar el frío durante la se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e sin aroma y preguntar por alergi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visar antes y ofrecer lo que se pueda cerrar o alej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aja e indirecta, pero suficiente para ver la pi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mbiente de una sesión se ___ antes y se ajusta durante; si no hay preferencia declarada, la base es sin ___ y con luz suficiente para ver la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respuest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jus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xplica el lími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tiene y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ersona prefiere silencio en lugar de músic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de otra manta porque tiene frí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ere oscuridad total para dormi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local no tiene sala sin arom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os y dificultad para respirar tras el difuso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rticaria extensa y hinchazón de labi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refiere luz baja pero no a oscura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egunta si el aroma «desintoxic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por alergias, asma y molestias con olores al recibi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paro la sala sin aroma y ofrezco música o silenci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aroma a lavanda es relajante, lo enciendo aunque nadie lo haya pedid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justo la luz y la temperatura, y confirmo cada cambi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registro las preferencias con permi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5-r01-oa02-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5-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5-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5-r01-oa02-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reguntas antes de encender, ofreces una base neutra, ajustas un elemento a la vez y reconoces una reacción que obliga a detener la sesió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uatro elementos y la lista de comprobaciones; vuelve a describir cómo prepararías una sala para una persona con asma y migrañ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lugar donde te hayan atendido con un ambiente que no elegiste: música, olor, luz o temperatura. ¿Lo habrías cambiado? ¿Te dieron la oportunidad de pedirlo? Escribe cómo preguntarías esas cuatro cosas en menos de un minuto, sin sonar a interrogatori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reparar un ambiente que se adap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neu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roma, luz indirecta y sonido bajo o sile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ficiente para ver piel, respiración y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 nunca se impone ni se usa por costu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ferencia es la persona acostada, no el termost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respira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ventilar y buscar atención si es int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reparar un ambiente que se adapt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5-r01-oa02-ambiente-y-preferencias"/>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la sala sin impone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base segura de una sala de masaj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ajustar la sala sin imponer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n aroma, luz indirecta y suficiente para ver, sonido bajo o silencio, temperatura templada y manta disponible. Cada elemento se ofrece como op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la sala sin impone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enciende un aroma por defec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ajustar la sala sin imponer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uede desencadenar síntomas en personas con asma, alergias o migraña. La base debe poder ser sin aroma; se ofrece sólo si la persona lo pide y lo tole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la sala sin impone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la persona pide oscuridad tot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ajustar la sala sin imponer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xplicar que se necesita un mínimo de visibilidad para trabajar con seguridad y ofrecer la alternativa más cercana: luz baja, luz indirecta o antifaz si está disponib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la sala sin impone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rueba la temperatu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ajustar la sala sin imponer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ndo por frío o calor, ofreciendo manta y revisando durante la sesión. La persona acostada y quieta es la referencia, no el termosta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la sala sin impone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ante una reacción a un arom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ajustar la sala sin imponer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ner la sesión, apagar el difusor, ventilar y buscar atención médica si hay dificultad para respirar, sibilancias, hinchazón o urticaria extens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mbiente no es decoración: es parte de la sesión y se pregunta. La base segura es sin aroma, con luz suficiente para ver, sonido bajo o silencio y temperatura cómoda para quien está acostado. Ajustar un elemento a la vez, avisar y comprobar la respuesta es más útil que imponer un sello de la casa. Ante una reacción respiratoria o cutánea, se detiene, se ventila y se busca atención. Preparar la sala se practica con supervisión; este curso no sustituye esa práctic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ALLERGY · MedlinePlus en español, «Alergia» · https://medlineplus.gov/spanish/allergy.html · consulta: 2026-10-26 · alcance: Material de divulgación de las bibliotecas nacionales de medicina de EE. UU. Define la alergia como una reacción del sistema inmunitario y recomienda evitar lo que desencadena síntomas. No es normativa mexicana ni sustituye una valor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CONSENT · MedlinePlus en español, «Consentimiento informado - adultos» · https://medlineplus.gov/spanish/ency/patientinstructions/000445.htm · consulta: 2026-10-26 · alcance: Material de divulgación sobre el derecho a recibir información y a rechazar un tratamiento. Se cita como principio de comunicación; no es normativa mexicana ni un formato leg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evaluar y certificar la aplicación de masaje holístico; no implica que el certificado sea obligatorio ni que sustituya una autorización sanitar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s para el dolor lumbar» (resumen en español) · https://www.cochrane.org/es/CD001929/BACK_masaje-para-el-dolor-lumbar · consulta: 2026-10-26 · alcance: Revisión sistemática internacional. Concluye que existe muy poca confianza en que el masaje sea un tratamiento eficaz para dolor lumbar y describe efectos adversos leves. Se cita para no atribuir al ambiente ni a la sesión efectos clínic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2-ambiente-y-preferencias"/>
              </a:rPr>
              <a:t><![CDATA[Ambiente, comodidad y preferencias sensor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2026-10-26T12:02:00Z</dcterms:created>
  <dcterms:modified xsi:type="dcterms:W3CDTF">2026-10-26T12:02:00Z</dcterms:modified>
  <dc:title>Ambiente, comodidad y preferencias sensoriales</dc:title>
  <dc:description>Presentación editable del OA «Ambiente, comodidad y preferencias sensoriales». Enlace: https://saludyestetica.lumbre.lat/object/sye-c35-r01-oa02-ambiente-y-preferencias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