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1-objetivos-y-expectativ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jetivos y expectativas de una sesión relajante»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pide cuando se pide «relajante»»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canso: un objetivo simple que se mide mal» (2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canso: un objetivo simple que se mide mal» (3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canso: un objetivo simple que se mide mal» (4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canso: un objetivo simple que se mide mal» (5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fort: la comodidad también se acuerd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expectativa a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de conversación antes de la primera mani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acto: el ingrediente que no se mide en minuto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a sesión relajante no promet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objetivos de una sesión relaj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ofrece cada uno y qué no autoriza a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ordar el objetivo antes de la camill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una sesión relaja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cibe la petición lit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s palabras de la persona sin traducirlas todavía: «relajante», «cargada», «no duermo». Son el punto de partida de la conversación, no un diagnóstico ni una instr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una sesión relaja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por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la trae hoy, cómo ha dormido, qué espera notar y qué le molestaría durante la sesión. Revisa antecedentes y señales de alarma según el curso 3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una sesión relaja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Traduce a un objetivo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vierte la petición en una frase comprobable: descanso, confort, contacto o alivio pasajero. Si aparece un objetivo clínico, sepáralo y di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una sesión relaja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 qué no promete la sesión: no cura, no diagnostica, no garantiza dormir ni quitar el dolor. Explicarlo antes evita una expectativa incumplid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una sesión relaja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cuerda señales y sal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 cómo pedirá menos presión, silencio, un cambio de posición o el final. Repite en voz alta zonas, presión, posición y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una sesión relaja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mpar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pregunta cómo se siente respecto a la frase acordada. Registra lo relevante y explica qué hacer si aparece dolor, hinchazón o cualquier señal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que no prometió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tiene cuarenta y un años y pide «un masaje relajante para dormir». Hace un mes que se despierta a media noche y llega agotada. No ha tenido golpes, fiebre ni pérdida de fuerza, y no toma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que no prometió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entrevista, Renata reconoce que lo que más le pesa es no tener un rato sin obligaciones. El objetivo se reescribe: «salir con la sensación de haber hecho una pausa y con el cuerpo cómodo». Se acuerda presión suave, espalda y piernas, silencio y una posición con apo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que no prometió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ata recibe una sesión de descanso y confort. Nadie le dice que su insomnio quedó resuelto ni que el masaje lo cura. Se le sugiere consultar si el sueño sigue alterado y se le recuerda que puede pedir cambios. La decisión no fue tratar el insomnio: fue ofrecer una pausa honesta y dejar abierta la vía sani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llamar «relajante» a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sponden con la persona, no con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alir con sensación de pausa y con el cuerpo cóm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canso y el confort se pueden notar y describir. «Toxinas», «postura permanente» y «deshacer nudos» son promesas que la sesión no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Cochrane en español concluye que existe muy poca confianza en que el masaje sea un tratamiento eficaz para dolor lumbar; los efectos descritos son le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1-objetivos-y-expectativ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frecer descanso y confort, explicar el límite y sugerir valoración si el sueño sigue alte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puede ofrecer una pausa cómoda; no se puede prometer un cambio en el sueño ni recomendar medicación. Si el problema persiste, corresponde un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ueño depende de múltiples factores y una sesión es sólo una parte del día; el masaje no sustituye atención sani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1-objetivos-y-expectativ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tacto es un objetivo legítimo por sí mismo. No necesita disfrazarse de tratamiento para tener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lcance del servicio se define por lo que hace y por el consentimiento, no por una promesa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1-objetivos-y-expectativ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canso no equivale a dormir. Salir con una pausa, menos tensión percibida o el cuerpo cómodo también cumple el objetivo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ormir depende de horarios, salud y estrés; la sesión no controla esos fac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1-objetivos-y-expectativ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ero dormir mejor» → Ofrecer una pausa y no prometer cambiar el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que se me quite el dolor» → Confort y valoración si persiste o hay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ólo quiero silencio» → Acordar silencio y una señal para pedi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quiero que me toquen los pies» → Excluir la zona y respetar la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que me arregles la postura» → Explicar que el cambio no es perman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etición se responde con un alcance distinto; confundirlos es la fuente más común de expectativas r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1-objetivos-y-expectativ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bservables · contacto · c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objetivo observable se puede notar y describir. Descanso, confort y contacto son el alcance del servicio; curar qued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operativa del curso y límites de la evidencia ci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1-objetivos-y-expectativ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hora de descanso sin interrupciones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tacto respetuoso con cobertura acordada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livio pasajero de una molestia leve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Garantizar que dormirá toda la noche → Se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rregir la postura para siempre → Se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sintoxicar el cuerpo con presión → Se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ierna hinchada y caliente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érdida de fuerza en una mano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lcance se decide antes de la camilla, no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1-objetivos-y-expectativ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pidió relajarse, prometo que dormirá ocho horas segu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meter ocho horas de sueño es una garantía que la sesión no puede cumplir. La línea convierte un deseo legítimo en una promesa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escanso se ofrece; el sueño depende de muchos factores y no se garant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1-objetivos-y-expectativ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pediste o diste un masaje «relajante». Escribe qué esperaba cada parte, qué se acordó en voz alta y qué se quedó sin decir. Si la expectativa no coincidía con lo ofrecido, explica cuál de las dos había que corregir y cómo lo dirías a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cordar una sesión relaj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acordar una sesión relaj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objetivos puede tener una sesión relaj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canso, confort y contacto. Los tres son legítimos, observables y no necesitan una promesa clínica para tener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cuerda el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frase comprobable: qué se busca, cómo se notará, qué zonas se incluyen, qué se evita, qué presión y posición se prefieren y qué detien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a sesión relajante puede prometer dormir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uede ofrecer una pausa cómoda y sin interrupciones; el sueño depende de horarios, salud, estrés y otros factores que la sesión no contr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ice cuando alguien pide que le quiten el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 puede ofrecer confort y alivio pasajero, que la evidencia es limitada y que si el dolor persiste o cambia conviene un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obligan a detene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ierna unilateralmente hinchada, caliente o dolorosa; fiebre; dolor súbito intenso; pérdida de fuerza; hormigueo nuevo; mareo o malestar que no en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1-objetivos-y-expectativ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351" r:id="rId1"/>
    <p:sldLayoutId id="2482032352" r:id="rId2"/>
    <p:sldLayoutId id="2482032353" r:id="rId3"/>
    <p:sldLayoutId id="248203235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f1bc1fa8c6dc1f60c6542d1d293a014ec5d08b2440355a11.jpg"/>
  <Relationship Id="rId3" Type="http://schemas.openxmlformats.org/officeDocument/2006/relationships/hyperlink" Target="https://saludyestetica.lumbre.lat/object/sye-c35-r01-oa01-objetivos-y-expectativ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5-r01-oa01-objetivos-y-expectativas" TargetMode="External"/>
  <Relationship Id="rId4" Type="http://schemas.openxmlformats.org/officeDocument/2006/relationships/hyperlink" Target="https://saludyestetica.lumbre.lat/object/sye-c35-r01-oa01-objetivos-y-expectativa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5-r01-oa01-objetivos-y-expectativas" TargetMode="External"/>
  <Relationship Id="rId4" Type="http://schemas.openxmlformats.org/officeDocument/2006/relationships/hyperlink" Target="https://saludyestetica.lumbre.lat/object/sye-c35-r01-oa01-objetivos-y-expectativa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5-r01-oa01-objetivos-y-expectativas" TargetMode="External"/>
  <Relationship Id="rId4" Type="http://schemas.openxmlformats.org/officeDocument/2006/relationships/hyperlink" Target="https://saludyestetica.lumbre.lat/object/sye-c35-r01-oa01-objetivos-y-expectativa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hyperlink" Target="https://saludyestetica.lumbre.lat/object/sye-c35-r01-oa01-objetivos-y-expectativa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1-objetivos-y-expectativas"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jetiv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xpectativ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laja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5-r01-oa01-objetivos-y-expectativ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busca una sesión relajante —descanso, confort y contacto— de lo que no puede prometer, y acordar con la persona un objetivo observable antes de empezar.]]></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puede esperar de un masaje relajante, cómo se acuerda el objetivo, cómo se reconocen el descanso y el confort, y qué límites se explican antes de la camilla. Con práctica supervisada.]]></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relajante · expectativas · descanso · confort · consent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jetivos y expectativas de una sesión relaja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se forman en masoterapia de bienestar y personas que van a recibir una sesión relajante. Requiere el curso 33 (seguridad y entrevista) y el curso 34 (fundamentos técnicos y ergonomía). Formación educativa: no habilita para ejercer ni sustituye la práctica supervisada ni la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jetivos y expectativas de una sesión relaja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ana llega un viernes por la tarde y pide «algo relajante, por favor». Lleva dos semanas durmiendo mal, siente el cuello cargado y mañana tiene que conducir seis horas. No dice nada más. Si el prestador baja la luz, pone música y empieza sin preguntar, quizá acierte, pero no sabe qué está intentando lograr: ¿que duerma?, ¿que suelte el cuello?, ¿un rato sin pantallas? «Relajante» nombra un ambiente, no un objetivo. En esta lección se aprende a convertir esa palabra en un acuerdo concreto, a explicar qué no promete una sesión de bienestar y a distinguir cuándo la petición necesita otra ví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pide cuando se pide «relaja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ana no está pidiendo un diagnóstico ni un tratamiento: pide una pausa. Pero su petición contiene varias cosas mezcladas. Quiere descansar, quiere dejar de sentir el cuello cargado y quiere llegar mañana en condiciones de conducir. Si el prestador escucha sólo la palabra «relajante», puede ofrecer una hora agradable que no responda a lo que la persona necesita nombrar. Si escucha las tres cosas, puede separar lo que la sesión sí ofrece de lo que requiere otra decisión. Esa separación es el primer trabajo del masaje de bienes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pide cuando se pide «relaja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e curso, una sesión relajante persigue tres objetivos concretos: descanso, confort y contacto. Descanso es bajar el ritmo y permitir una pausa; confort es que el cuerpo esté cómodo en posición, presión, temperatura y cobertura; contacto es recibir atención humana en un entorno seguro y consentido. Ninguno de los tres exige un resultado clínico y los tres se pueden observar. Cuando el objetivo se queda en «relajar», cada parte imagina algo distinto y la evaluación final depende del humor, no del acuer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anso: un objetivo simple que se mide mal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canso no se receta. Se puede ofrecer una hora sin interrupciones, una posición cómoda, un ritmo predecible y permiso para no hablar. Lo que no se puede prometer es que la persona duerma, que deje de dar vueltas a un problema o que su sueño mejore esa noche. Dormir depende de horarios, salud, estrés, medicación y muchas otras cosas; una sesión es sólo una parte del día. Decirlo con claridad no resta valor al servicio: evita que la persona atribuya a la camilla un cambio que no le corresponde y que vuelva con una expectativa ro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anso: un objetivo simple que se mide mal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el descanso sea verificable, conviene preguntar cómo se notará. «Salir con la sensación de haber hecho una pausa», «poder quedarme callada sin sentir que debo conversar» o «terminar sin prisa» son señales observables. También se puede acordar lo contrario: qué arruinaría la sesión. El ruido de la calle, una conversación constante, una luz en los ojos o el teléfono vibrando son datos útiles. El objetivo se escribe en una frase y se revisa al final; si no se cumplió, se dice sin convertirlo en un fracaso person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anso: un objetivo simple que se mide mal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sión de bienestar, no un trat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nseña a acordar objetivos de descanso, confort y contacto. No enseña a diagnosticar, no prescribe tratamientos y no promete resultados clínicos. La práctica manual requiere supervisión presencial; este curso no la sustit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anso: un objetivo simple que se mide mal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que detienen la ses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parece una pierna unilateralmente hinchada, caliente o dolorosa; fiebre; dolor súbito intenso; pérdida de fuerza; hormigueo nuevo o un malestar general que no encaja, no se masajea: se detiene y se orienta a valoración médica. La comodidad no es excusa para seguir ante una señal de alar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anso: un objetivo simple que se mide mal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l objetiv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de a la persona que complete: «Al terminar quiero sentirme ___ y lo voy a notar en ___». Si la frase no se puede completar, todavía no hay objetivo: hay una expectativa. Escríbela y compárala al ci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ort: la comodidad también se acuer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fort no es un adorno: es la condición para que el contacto se tolere. Incluye la posición —apoyos bajo rodillas o tobillos, la cara bien acomodada—, la temperatura de la sala y de las manos, la cobertura, la luz y el nivel de conversación. También incluye el derecho a pedir un cambio sin justificarse. Una persona puede estar acostada en una posición correcta y sentirse incómoda porque tiene frío, porque la luz le da en la cara o porque no sabe si debe hablar. Preguntar por esas cosas es parte del servicio, no una interrup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ort: la comodidad también se acuer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odidad se comprueba con preguntas cortas y con observación. «¿La presión está bien?», «¿quieres otra almohada?», «¿te molesta la música?» son suficientes si se hacen en el momento adecuado y no cada dos minutos. Del otro lado, la respiración entrecortada, la mandíbula apretada, los dedos que se cierran o un silencio tenso después de una pregunta indican que algo no está cómodo. Ninguna de esas señales se interpreta como diagnóstico: se usan para ajustar la sesión, cambiar de posición o detener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ort: la comodidad también se acuerda]]></a:t>
            </a:r>
          </a:p>
        </p:txBody>
      </p:sp>
      <p:pic>
        <p:nvPicPr>
          <p:cNvPr id="3" name="" descr="De la expectativa al acuerdo">
            <a:hlinkClick r:id="rId3" tooltip="De la expectativa al acuerd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de conversación antes de la primera maniob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1-objetivos-y-expectativa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acto: el ingrediente que no se mide en minu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sión relajante también ofrece contacto: alguien se ocupa de ti durante un rato, con atención y sin exigir nada. Ese componente es legítimo y no necesita disfrazarse de terapia. Para muchas personas es la parte más valiosa; para otras, el contacto físico es incómodo o delicado, sobre todo si hay experiencias previas difíciles. Preguntar por preferencias y por zonas que no se quieren tocar no es un trámite: es la condición para que el contacto sea seguro. Nadie está obligado a tolerar un contacto que no pidió, aunque haya reservado una ses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acto: el ingrediente que no se mide en minu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acto de bienestar tiene límites claros: zonas íntimas excluidas, cobertura respetada, consentimiento por zonas y posibilidad de retirarlo en cualquier momento. El prestador no interpreta el cuerpo ni convierte una sensación en una historia personal. Si la persona habla de una pérdida, de ansiedad o de un dolor persistente, se escucha y se orienta; no se improvisa psicoterapia ni se promete alivio emocional. Acompañar es estar presente con un alcance definido, no ocupar el lugar de quien trata. Esa frontera protege a las dos partes y hace que el servicio sea confia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acto: el ingrediente que no se mide en minu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ticiones frecuentes en una sesión relajante y una respuesta honesta. La tercera columna es lenguaje para decir en voz alta, no un guion rígi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28825"/>
                <a:gridCol w="2466975"/>
                <a:gridCol w="3619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ofre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dormir mej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ausa cómoda y sin interru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o ayudarte a descansar hoy; no puedo prometer que cambie tu s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que se me quite el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ort y derivación si hay señales de ala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o darte alivio pasajero; si sigue o cambia, conviene valor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quiero que no me h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encio acordado y contacto respetu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fecto: si necesitas algo, dime y para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028825"/>
                <a:gridCol w="2466975"/>
                <a:gridCol w="3619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ofre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quiero que me toquen los pi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ión adaptada a las zonas consent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excluyo; trabajamos sólo lo que autori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que me arregles la pos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ort y movilidad percib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saje no corrige la postura de forma perman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a sesión relajante no prome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mete curar, diagnosticar ni desintoxicar. No corrige la postura de forma permanente, no elimina grasa, no deshace «nudos» ni garantiza dormir mejor. Tampoco sustituye una valoración médica, fisioterapéutica o psicológica. La evidencia sobre masaje para dolor lumbar es de certeza baja: la revisión Cochrane en español concluye que existe muy poca confianza en que sea un tratamiento eficaz y describe efectos adversos leves. Para relajación y estrés percibido hay resultados favorables, pero provienen de estudios pequeños y heterogéneos; sirven para ofrecer una pausa, no para prometer un cambio durade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a sesión relajante no prome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NICE sobre dolor lumbar y ciática considera la terapia manual sólo como parte de un paquete que incluye ejercicio, no como intervención aislada. Esa jerarquía ayuda a responder cuando alguien pide «que se le quite» un dolor: se puede ofrecer confort y derivar si hay señales que piden valoración. También ayuda a no vender paquetes con resultados asegurados. Una sesión honesta se describe por lo que hace —contacto, ritmo, ambiente, cuidado— y por lo que deja abierto, no por lo que promete resol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a sesión relajante no promete]]></a:t>
            </a:r>
          </a:p>
        </p:txBody>
      </p:sp>
      <p:pic>
        <p:nvPicPr>
          <p:cNvPr id="3" name="" descr="Cuatro objetivos de una sesión relajante">
            <a:hlinkClick r:id="rId3" tooltip="Cuatro objetivos de una sesión relajant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ofrece cada uno y qué no autoriza a promet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1-objetivos-y-expectativa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rdar el objetivo antes de la cam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uerdo cabe en cinco minutos: qué se busca, cómo se notará, qué zonas se incluyen, qué se evita, qué presión y posición se prefieren y qué hará detenerse la sesión. Se repite en voz alta y se confirma. Si la persona pide un resultado que el servicio no puede dar, se reformula sin descalificarla: «puedo ofrecerte una hora de descanso y confort; si el dolor sigue o cambia, conviene valorarlo». Reformular no es negar la petición: es separar el deseo legítimo de la promesa imposible. Esa frase puede repetirse tantas veces como haga falta, sin apuro y sin ironí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rdar el objetivo antes de la cam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manual de esta lección no se aprende leyendo. El contacto sostenido, la graduación de la presión y las transiciones se practican con un instructor presente, que corrige postura, ritmo y límites antes de que el alumno atienda a una persona real. Este curso explica qué se acuerda y qué se observa; no enseña una rutina para ejecutar ni sustituye la supervisión. Saber cuándo no hacer, cuándo preguntar y cuándo derivar es tan importante como saber tocar. Lo que se aprende leyendo es el criterio; lo que se aprende practicando es el tac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rdar el objetivo antes de la camilla · Procedimiento: acordar una sesión relajante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ibe la petición liter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s palabras de la persona sin traducirlas todavía: «relajante», «cargada», «no duermo». Son el punto de partida de la conversación, no un diagnóstico ni una instruc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rdar el objetivo antes de la camilla · Procedimiento: acordar una sesión relajante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contex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a trae hoy, cómo ha dormido, qué espera notar y qué le molestaría durante la sesión. Revisa antecedentes y señales de alarma según el curso 3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rdar el objetivo antes de la camilla · Procedimiento: acordar una sesión relajante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aduce a un objetivo observa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rte la petición en una frase comprobable: descanso, confort, contacto o alivio pasajero. Si aparece un objetivo clínico, sepáralo y di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rdar el objetivo antes de la camilla · Procedimiento: acordar una sesión relajante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el lími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 qué no promete la sesión: no cura, no diagnostica, no garantiza dormir ni quitar el dolor. Explicarlo antes evita una expectativa incumplida despué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rdar el objetivo antes de la camilla · Procedimiento: acordar una sesión relajante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señales y salid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 cómo pedirá menos presión, silencio, un cambio de posición o el final. Repite en voz alta zonas, presión, posición y cobertu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rdar el objetivo antes de la camilla · Procedimiento: acordar una sesión relajante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mparan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pregunta cómo se siente respecto a la frase acordada. Registra lo relevante y explica qué hacer si aparece dolor, hinchazón o cualquier señal nuev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rdar el objetivo antes de la camilla · Caso ficticio: la sesión que no prometió dormir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tiene cuarenta y un años y pide «un masaje relajante para dormir». Hace un mes que se despierta a media noche y llega agotada. No ha tenido golpes, fiebre ni pérdida de fuerza, y no toma medicament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rdar el objetivo antes de la camilla · Caso ficticio: la sesión que no prometió dormir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entrevista, Renata reconoce que lo que más le pesa es no tener un rato sin obligaciones. El objetivo se reescribe: «salir con la sensación de haber hecho una pausa y con el cuerpo cómodo». Se acuerda presión suave, espalda y piernas, silencio y una posición con apoy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rdar el objetivo antes de la camilla · Caso ficticio: la sesión que no prometió dormir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recibe una sesión de descanso y confort. Nadie le dice que su insomnio quedó resuelto ni que el masaje lo cura. Se le sugiere consultar si el sueño sigue alterado y se le recuerda que puede pedir cambios. La decisión no fue tratar el insomnio: fue ofrecer una pausa honesta y dejar abierta la vía sanitar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rdar el objetivo antes de la camilla]]></a:t>
            </a:r>
          </a:p>
        </p:txBody>
      </p:sp>
      <p:pic>
        <p:nvPicPr>
          <p:cNvPr id="3" name="" descr="Seis comprobaciones antes de llamar «relajante» a una sesión">
            <a:hlinkClick r:id="rId3" tooltip="Seis comprobaciones antes de llamar «relajante» a una ses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sponden con la persona, no con el catálo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1-objetivos-y-expectativa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regulará el sistema nervioso». Es una frase que suena científica y no se puede comprobar en una sesión. Se puede decir que la persona saldrá más cómoda y con una pausa; no que el masaje regula una función del organism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relajante» como tratamiento del dolor. El alivio puede ser pasajero y la evidencia para dolor lumbar es de certeza baja. Si el dolor persiste o cambia, corresponde valoración. Prometer lo contrario convierte un servicio de bienestar en una expectativa clínica incumpli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silencio con acuerdo. Que la persona no proteste no significa que esté cómoda. Hay que preguntar por presión, temperatura, música y zonas, y dar ocasiones concretas para cambiar de opin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éxito por el dolor del día siguiente. Un hematoma o un dolor intenso no son pruebas de eficacia. La sesión se evalúa por comodidad, descanso y respuesta, no por cuánto dolió ni por cuánto aguantó la perso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un resultado clínico, reformula el objetivo en términos de descanso, confort o contacto y explica el límite antes de empezar.]]></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 nombrar qué busca, ofrece tres opciones concretas —descanso, confort, contacto— y pide que elija o matic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olor agudo, mareo, hormigueo nuevo o una señal de alarma, se detiene la sesión y se orienta a valor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sólo compañía o contacto, se acepta como objetivo legítimo siempre que se respeten cobertura, zonas y límites del servici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cierre el objetivo no se cumplió, se reconoce sin justificar de más y se registra; no se compensa con promesas para la próxima vez.]]></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aparece una pierna unilateralmente hinchada, caliente o dolorosa; dolor súbito e intenso; traumatismo importante; fiebre; pérdida de fuerza; alteración nueva de la sensibilidad; o un malestar general que no encaja con lo esperado.]]></a:t>
            </a:r>
          </a:p>
        </p:txBody>
      </p:sp>
      <p:sp>
        <p:nvSpPr>
          <p:cNvPr id="11" name=""/>
          <p:cNvSpPr txBox="1"/>
          <p:nvPr/>
        </p:nvSpPr>
        <p:spPr>
          <a:xfrm>
            <a:off x="685800" y="31908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una sesión si hay embarazo, cirugía reciente, anticoagulantes, cáncer en tratamiento, piel lesionada o una condición diagnosticada que cambie la respuesta al contac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clasifica urgencias ni decide tratamientos: describe cómo se acuerda un objetivo de bienestar y cuándo la sesión se detiene para que empiece la valor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es un objetivo observable de una sesión relajan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minar las toxinas acumuladas durante la seman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alir con sensación de pausa y con el cuerpo cómod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rregir la postura de forma permanent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hacer los nudos del cuello y los hombr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pide que el masaje le quite el insomnio.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meter que dormirá mejor esa misma noch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recer descanso y confort, explicar el límite y sugerir valoración si el sueño sigue alterad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mendar una pastilla para dormir.]]></a:t>
            </a:r>
          </a:p>
        </p:txBody>
      </p:sp>
      <p:sp>
        <p:nvSpPr>
          <p:cNvPr id="12" name=""/>
          <p:cNvSpPr txBox="1"/>
          <p:nvPr/>
        </p:nvSpPr>
        <p:spPr>
          <a:xfrm>
            <a:off x="666750" y="3771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r que el insomnio es psicológico y que el masaje lo resolverá.]]></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sesión relajante puede ofrecer contacto humano seguro y consentido sin pretender ser terap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persona no se duerme durante la sesión, el objetivo de descanso fracasó.]]></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etición con la respuest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iero dormir mejo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ero que se me quite el dolo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ólo quiero silen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quiero que me toquen los pie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iero que me arregles la postur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ort y valoración si persiste o hay alarm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ordar silencio y una señal para pedir ayu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cluir la zona y respetar la cobertur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plicar que el cambio no es permanent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Ofrecer una pausa y no prometer cambiar el sueñ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objetivo de una sesión relajante se acuerda en términos ___; el descanso, el confort y el ___ son objetivos legítimos; la sesión no promete ___ ninguna enfermeda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ofrec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explica el lími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hora de descanso sin interrupcion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tacto respetuoso con cobertura acordad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livio pasajero de una molestia lev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arantizar que dormirá toda la noch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rregir la postura para siempr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sintoxicar el cuerpo con presió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ierna hinchada y calient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érdida de fuerza en una man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qué busca la persona y cómo va a notar el resulta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antecedentes y señales de alarma antes de empez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pidió relajarse, prometo que dormirá ocho horas seguida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uerdo presión, zonas, posición y cobertura, y lo confirm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terminar, pregunto cómo se siente y registro lo releva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5-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5-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5-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5-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5-r01-oa01-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5-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5-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5-r01-oa01-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efines un objetivo de descanso, confort o contacto en términos observables, distingues una promesa imposible y reconoces una señal que obliga a detener y deriv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objetivos y la lista de comprobaciones; vuelve a redactar el objetivo de una sesión real o imagina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pediste o diste un masaje «relajante». Escribe qué esperaba cada parte, qué se acordó en voz alta y qué se quedó sin decir. Si la expectativa no coincidía con lo ofrecido, explica cuál de las dos había que corregir y cómo lo dirías ahor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rdar una sesión relaja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sa sin interrupciones; no promete dorm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or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ción, temperatura, presión y cobertura cómo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humana segura, consentida y con 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 observ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 notar y describir al ter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ctativa clí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formula y se deriva si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rdar una sesión relajant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5-r01-oa01-objetivos-y-expectativa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versar antes de la camill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objetivos puede tener una sesión relajan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conversar antes de la camill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canso, confort y contacto. Los tres son legítimos, observables y no necesitan una promesa clínica para tener valo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versar antes de la camill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cuerda el objetiv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conversar antes de la camill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frase comprobable: qué se busca, cómo se notará, qué zonas se incluyen, qué se evita, qué presión y posición se prefieren y qué detiene la ses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versar antes de la camill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a sesión relajante puede prometer dormir mejo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conversar antes de la camill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uede ofrecer una pausa cómoda y sin interrupciones; el sueño depende de horarios, salud, estrés y otros factores que la sesión no control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versar antes de la camill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ice cuando alguien pide que le quiten el dolo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conversar antes de la camill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 puede ofrecer confort y alivio pasajero, que la evidencia es limitada y que si el dolor persiste o cambia conviene una valor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versar antes de la camill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obligan a detener la ses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conversar antes de la camill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rna unilateralmente hinchada, caliente o dolorosa; fiebre; dolor súbito intenso; pérdida de fuerza; hormigueo nuevo; mareo o malestar que no encaj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sión relajante ofrece descanso, confort y contacto, no una cura. El objetivo se acuerda en una frase observable, se explica lo que no promete y se revisa al terminar. La evidencia sostiene poco y a corto plazo; la honestidad del servicio está en describir lo que hace y en derivar cuando la petición pide otra cosa. La práctica manual se aprende con supervisión presencial: este curso no la sustituy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s para el dolor lumbar» (resumen en español) · https://www.cochrane.org/es/CD001929/BACK_masaje-para-el-dolor-lumbar · consulta: 2026-10-26 · alcance: Revisión sistemática internacional. Concluye que existe muy poca confianza en que el masaje sea un tratamiento eficaz para dolor lumbar y describe efectos adversos leves. No se usa para prescribir ni para comparar técnic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Recomienda considerar la terapia manual sólo como parte de un paquete de tratamiento que incluye ejercicio (1.2.7). No es normativa mexicana ni una indicación individu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CONSENT · MedlinePlus en español, «Consentimiento informado - adultos» · https://medlineplus.gov/spanish/ency/patientinstructions/000445.htm · consulta: 2026-10-26 · alcance: Material de divulgación de las bibliotecas nacionales de medicina de EE. UU. Describe el derecho a recibir información y a rechazar un tratamiento. Se cita como principio general de comunicación; no es normativa mexicana ni un formato leg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de competencia para evaluar y certificar la aplicación de masaje holístico; no implica que el certificado sea obligatorio ni que sustituya una autorización sanitari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1-objetivos-y-expectativas"/>
              </a:rPr>
              <a:t><![CDATA[Objetivos y expectativas de una sesión relaja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2026-10-26T12:01:18Z</dcterms:created>
  <dcterms:modified xsi:type="dcterms:W3CDTF">2026-10-26T12:01:18Z</dcterms:modified>
  <dc:title>Objetivos y expectativas de una sesión relajante</dc:title>
  <dc:description>Presentación editable del OA «Objetivos y expectativas de una sesión relajante». Enlace: https://saludyestetica.lumbre.lat/object/sye-c35-r01-oa01-objetivos-y-expectativas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