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8-cierre-registro-y-practica-supervisad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8-cierre-registro-y-practica-supervisad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ierre de sesión, registro y práctica supervisad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ierre empieza antes de que la persona se levante»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anota y qué no»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anota y qué no»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anota y qué no»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inimización y resguardo»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dato necesario al arch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que la nota no se vuelva un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8-cierre-registro-y-practica-supervisad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lantilla de registro de sesión»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8-cierre-registro-y-practica-supervisada]]></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8-cierre-registro-y-practica-supervisad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ímites del curso en línea»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ste curso en línea: qué ofrece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diferencia importa antes de cobrar o de enseñ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8-cierre-registro-y-practica-supervisad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guir practicando»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errar y registrar un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Avisa e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 que faltan unos minutos y retira el contacto de forma gradual. No cortes en seco ni aproveches para «terminar ráp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8-cierre-registro-y-practica-supervisad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errar y registrar un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Facilita la incorp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a que se vista con privacidad; si se marea al sentarse, espera y acompáñala. No la apures para liberar la ca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8-cierre-registro-y-practica-supervisad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errar y registrar un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regunta cómo se 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z una pregunta abierta: «¿Cómo te sientes?». Escucha sin corregir ni inducir una respuesta posi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8-cierre-registro-y-practica-supervisad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errar y registrar un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xplica lo previ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enciona la sensación de cansancio o sensibilidad leve, qué hacer y cuándo consultar. Sin prometer resultados ni atribuir cau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8-cierre-registro-y-practica-supervisad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errar y registrar un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Escribe la nota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echa, objetivo, zonas, presión tolerada, respuesta y pendientes. Lenguaje descriptivo, sin diagnósticos ni datos de terc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8-cierre-registro-y-practica-supervisad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errar y registrar un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Archiva y da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Guarda según la política del establecimiento y ofrece seguimiento si hace falta. Si hubo un incidente, se registra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8-cierre-registro-y-practica-supervisad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nota de cinco líne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Marco, nombre inventado, recibe una sesión de bienestar de espalda y hombros. Acordó salir con menos sensación de carga. La presión fue cómoda y no hubo incid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8-cierre-registro-y-practica-supervisad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nota de cinco líne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a 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Sesión de bienestar, espalda y hombros, boca abajo; objetivo: menos carga; presión cómoda; respiración tranquila; sin marcas. Se sugiere hacer pausas y consultar si el dolor cambia». No escribe «contractura» ni «tensión acumul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8-cierre-registro-y-practica-supervisad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nota de cinco líne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El resgua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Guarda la nota en el archivador con acceso restringido y explica a Marco para qué se guarda y cuándo se elimina. Si Marco pide que no se guarde, se le explica qué se guarda y por qué; la política del establecimiento define el mínimo indispe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8-cierre-registro-y-practica-supervisad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erre de sesión en seis comprob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revisan antes de guardar la 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8-cierre-registro-y-practica-supervisad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tinuar el servicio y responder si algo camb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nota sirve para dar continuidad y responder ante una molestia; no es prueba de eficacia ni historia clínica ni publ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registro describe hechos observados y acuerdos, no interpretaciones ni prome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8-cierre-registro-y-practica-supervisad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Un diagnóstico 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diagnóstico supuesto es una interpretación que el masajista no puede sostener. La nota se queda en lo que se hizo y cómo respondió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asaje de bienestar no diagnostica; la nota no convierte una impresión en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8-cierre-registro-y-practica-supervisad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uestionario verifica conocimientos. La habilitación para ejercer depende de requisitos profesionales y sanitarios que este curso no oto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diploma o certificado de curso no es una licencia sanitaria ni una autorización univers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8-cierre-registro-y-practica-supervisad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scribir lo observado evita interpretaciones; excluir datos de terceros y detalles íntimos protege la priv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minimización de datos exige recoger solo lo necesario y limitar su uso y con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8-cierre-registro-y-practica-supervisad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Objetivo → Lo acordado en palabras de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Zonas y posición → Qué se trabajó y cómo se acomod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 Presión tolerada y señales observ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inimización → Solo lo necesario y por tiempo limi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ertificado → Acredita una evaluación, no una lic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campo tiene un contenido descriptivo; la minimización y el alcance del certificado tienen límites cla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8-cierre-registro-y-practica-supervisad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iagnósticos · necesario · establecimiento · habil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nota evita interpretaciones, se limita a lo necesario y sigue la política del establecimiento; el curso no habil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incipio de minimización y alcance declarado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8-cierre-registro-y-practica-supervisad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Fecha y duración → Va en la 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Zonas y posición → Va en la 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resión tolerada → Va en la 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Diagnóstico supuesto → No va en la 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Datos de terceros → No va en la 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Opinión sobre el cuerpo → No va en la 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Dolor que persiste varios días → Requier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Mareo al incorporarse → Requier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nota recoge lo mínimo observable; las interpretaciones y datos ajenos quedan fuera; las señales nuevas se consul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8-cierre-registro-y-practica-supervisad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scribo «contractura en trapecio» porque es lo que la persona dijo que ten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petir lo que dijo la persona no lo convierte en diagnóstico. La nota describe lo observado y lo acordado, no una causa que no se ha valo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asajista de bienestar no diagnostica; la nota no debe afirmar cau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8-cierre-registro-y-practica-supervisad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8-cierre-registro-y-practica-supervisad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una nota que hayas visto en un servicio (sin copiar datos reales) o inventa una. Subraya las palabras que describen hechos y las que interpretan. Reescribe solo las primeras y pregúntate si con esa versión se podría continuar la próxim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8-cierre-registro-y-practica-supervisad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cierre y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8-cierre-registro-y-practica-supervisad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cierre y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8-cierre-registro-y-practica-supervisad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ierra un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visando el final, retirando el contacto de forma gradual, dando privacidad para vestirse y esperando si hay mareo. Después se pregunta cómo se va y se explica qué puede sen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8-cierre-registro-y-practica-supervisad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inco campos tiene la nota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dentificación, objetivo, zonas y posición, respuesta observada y cierre con pendientes. Se escribe el mismo día y en lenguaje descrip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8-cierre-registro-y-practica-supervisad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debe contener la 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iagnósticos o causas supuestas, opiniones sobre el cuerpo o la vida de la persona, datos de terceros, teléfonos, correos y detalles ínti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8-cierre-registro-y-practica-supervisad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xige la minimización de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coger solo lo necesario, explicar para qué se usa, limitar quién lo ve y conservarlo solo el plazo definido por el establecimiento. Si no sabes para qué sirve un dato, no lo guar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8-cierre-registro-y-practica-supervisad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credita este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ocimientos y criterios, verificados por un cuestionario. No acredita destreza manual, no es licencia sanitaria y no habilita para ejercer; la práctica requiere supervisión presen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8-cierre-registro-y-practica-supervisad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2225" r:id="rId1"/>
    <p:sldLayoutId id="2482032226" r:id="rId2"/>
    <p:sldLayoutId id="2482032227" r:id="rId3"/>
    <p:sldLayoutId id="248203222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af187cf031caf5f428fd1704e9698b1813ef88f753461561.jpg"/>
  <Relationship Id="rId3" Type="http://schemas.openxmlformats.org/officeDocument/2006/relationships/hyperlink" Target="https://saludyestetica.lumbre.lat/object/sye-c34-r01-oa08-cierre-registro-y-practica-supervisad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4-r01-oa08-cierre-registro-y-practica-supervisada" TargetMode="External"/>
  <Relationship Id="rId4" Type="http://schemas.openxmlformats.org/officeDocument/2006/relationships/hyperlink" Target="https://saludyestetica.lumbre.lat/object/sye-c34-r01-oa08-cierre-registro-y-practica-supervisada"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4-r01-oa08-cierre-registro-y-practica-supervisada" TargetMode="External"/>
  <Relationship Id="rId4" Type="http://schemas.openxmlformats.org/officeDocument/2006/relationships/hyperlink" Target="https://saludyestetica.lumbre.lat/object/sye-c34-r01-oa08-cierre-registro-y-practica-supervisada"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4-r01-oa08-cierre-registro-y-practica-supervisada" TargetMode="External"/>
  <Relationship Id="rId4" Type="http://schemas.openxmlformats.org/officeDocument/2006/relationships/hyperlink" Target="https://saludyestetica.lumbre.lat/object/sye-c34-r01-oa08-cierre-registro-y-practica-supervisada"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hyperlink" Target="https://saludyestetica.lumbre.lat/object/sye-c34-r01-oa08-cierre-registro-y-practica-supervisada"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8-cierre-registro-y-practica-supervisada" TargetMode="External"/>
  <Relationship Id="rId3"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ierr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s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gist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áctic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upervisad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4-r01-oa08-cierre-registro-y-practica-supervisad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una sesión de forma segura, escribir una nota mínima que respete la privacidad y distinguir lo que este curso en línea puede y no puede acreditar.]]></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cierre del curso 34: cómo terminar una sesión, qué datos se anotan y cuáles no, cómo se aplica la minimización y por qué la destreza manual exige práctica supervisada. Incluye plantilla de registro de ses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saje · registro · privacidad · cierre · práctica supervisad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erre de sesión, registro y práctica supervisa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que cursaron anatomía aplicada y seguridad e entrevista (c32 y c33) y terminan los fundamentos técnicos. Es formación educativa: no habilita para ejercer, no sustituye práctica supervisada y no reemplaza una autorización sanitaria.]]></a:t>
            </a:r>
          </a:p>
        </p:txBody>
      </p:sp>
      <p:sp>
        <p:nvSpPr>
          <p:cNvPr id="11" name=""/>
          <p:cNvSpPr txBox="1"/>
          <p:nvPr/>
        </p:nvSpPr>
        <p:spPr>
          <a:xfrm>
            <a:off x="514350" y="29527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sión terminó y la persona se viste detrás del biombo. En la camilla queda una libreta abierta con nombres, teléfonos y una frase que dice «contractura cervical». El prestador la cierra y la deja en la recepción, junto a la computadora que cualquiera puede 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erre de sesión, registro y práctica supervisa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día siguiente no recuerda qué presión toleró esa persona ni qué le recomendó. La escena reúne tres fallas de cierre: no se avisó el final, se escribió de más y se guardó de cualquier manera.]]></a:t>
            </a:r>
          </a:p>
        </p:txBody>
      </p:sp>
      <p:sp>
        <p:nvSpPr>
          <p:cNvPr id="8" name=""/>
          <p:cNvSpPr txBox="1"/>
          <p:nvPr/>
        </p:nvSpPr>
        <p:spPr>
          <a:xfrm>
            <a:off x="514350" y="2209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nseña a cerrar una sesión con aviso y observación, a escribir una nota mínima que sirva para continuar y a distinguir lo que un curso en línea puede acreditar de lo que solo se aprende con un instructor presen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erre empieza antes de que la persona se levan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erre no es el momento en que se acaba el tiempo: es parte de la sesión. Se avisa que faltan unos minutos, se retira el contacto de forma gradual y se deja que la persona se incorpore sin prisa. Si se marea, se espera; si necesita ayuda para vestirse, se ofrece sin invadir. La cobertura se mantiene hasta que la persona esté lista. Un cierre apresurado puede borrar la sensación de cuidado que costó construir. También es el momento de preguntar cómo se va, no de dictar cómo debería sentirse. La prisa se nota y se recuer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erre empieza antes de que la persona se levan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se explican las cosas previsibles: que puede haber sensación de cansancio, que la piel puede estar sensible, que conviene beber agua si tiene sed y que cualquier molestia nueva se consulta. No se promete un resultado ni se atribuye lo que la persona siente a una maniobra concreta. Si hubo dolor, mareo o una marca, se dice y se registra. El cierre honesto no vende la sesión: la deja cerrada. La persona debe salir sabiendo qué hacer si algo cambia y a quién preguntar. Esa información vale más que una frase de cortesí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anota y qué n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nota de sesión sirve para continuar, no para exhibir. Anota la fecha, la duración, el objetivo acordado, las zonas y posiciones trabajadas, la presión que se toleró, cómo respondió la persona, cualquier incidente y lo que se recomendó observar. Se escribe en lenguaje descriptivo: «refirió alivio al terminar», no «tenía una contractura». Lo segundo es una interpretación que la nota no puede sostener. La nota se escribe el mismo día, mientras el recuerdo es fresco. Si se deja para después, se inventan detalles sin quer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anota y qué n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va en la nota: diagnósticos, causas supuestas, opiniones sobre el cuerpo o la vida de la persona, datos de terceros y cualquier información que no sea necesaria para la siguiente sesión. Tampoco se copian conversaciones íntimas ni se guardan mensajes personales. Si el establecimiento necesita una ficha clínica, la lleva quien esté autorizado para ello; un masajista de bienestar no convierte su registro en historia clínica. La nota es del servicio, no de la persona entera. Esa distinción protege a las dos par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anota y qué n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cción de cierre del curso 34. Enseña a terminar una sesión, escribir una nota mínima y proteger datos; no habilita para ejercer, no sustituye práctica supervisada ni reemplaza una autorización sanitari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atos que no se escriben]]></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se anotan diagnósticos, causas supuestas, datos de terceros, teléfonos, correos ni información íntima. La nota describe lo que se hizo y cómo respondió la persona; todo lo demás se deja fue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anota y qué n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9]]></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nota de minimización al pie]]></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onla en la plantilla y léela en voz alta con la persona la primera vez. Si no puedes explicar para qué guardas un dato, no lo guardes. El plazo y el soporte los decide cada establecimiento, no el cur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nimización y resguar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mexicana de protección de datos personales exige que el tratamiento sea necesario y proporcional, y que se limite el periodo de conservación. En la práctica: se recoge lo mínimo para prestar el servicio, se explica para qué se usa, se guarda donde no cualquiera pueda leerlo y se elimina cuando ya no hace falta. El aviso de privacidad, el plazo y el soporte los define cada establecimiento; el curso no los inventa. La minimización no es un trámite: es una decisión de diseño. Si no sabes para qué guardas un dato, no lo guard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nimización y resguar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guardo también tiene reglas. La libreta no se deja sobre la camilla, la tableta no queda abierta en recepción y el expediente no se comparte por mensajería sin necesidad. El acceso se limita a quien atiende o administra, y se registra si el establecimiento lo requiere. Si se usa una plantilla impresa, se guarda en un cajón cerrado o en un archivador con acceso restringido. Si se usa digital, se protege con contraseña y respaldo. Ninguna de estas medidas sustituye el aviso de privacidad. La privacidad se practica en los detall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nimización y resguardo]]></a:t>
            </a:r>
          </a:p>
        </p:txBody>
      </p:sp>
      <p:pic>
        <p:nvPicPr>
          <p:cNvPr id="3" name="" descr="Del dato necesario al archivo">
            <a:hlinkClick r:id="rId3" tooltip="Del dato necesario al archiv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que la nota no se vuelva un riesg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4-r01-oa08-cierre-registro-y-practica-supervisada"/>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lantilla de registro de se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lantilla que sigue reúne cinco campos mínimos. Se puede imprimir y adaptar, pero no se llena con datos reales en este curso: se usa con casos ficticios o con la propia práctica, y se declara. La tabla incluye qué evitar en cada campo, porque el error más común no es olvidar un dato: es escribir de más. Una nota corta y honesta vale más que una ficha extensa que mezcla observación con diagnóstico. La plantilla no es un formato legal: es una ayuda para no perder lo importante. Cada establecimiento decide soporte y plaz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lantilla de registro de se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ta de minimización va al pie de la plantilla y se lee antes de usarla: «Registra solo lo necesario para continuar la sesión. No escribas diagnósticos, datos de terceros ni información íntima. Explica a la persona para qué se guarda, dónde, quién puede verlo y cuándo se elimina. Este formato es orientativo y requiere adaptación a la normativa y a la política de cada establecimiento.» Esa nota no es letra chica: es la condición de uso. Si no se puede cumplir, se cambia el formato, no la promes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lantilla de registro de se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ntilla de registro de sesión: cinco campos mínimos y qué evitar. Se llena con casos ficticios o con la propia práctica. Nota de minimización: solo lo necesario, sin diagnósticos ni datos de terceros; el plazo y el soporte los define cada establecimien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9]]></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000250"/>
                <a:gridCol w="1962150"/>
                <a:gridCol w="2028825"/>
                <a:gridCol w="2124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v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ent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o código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agnósticos y datos innecesar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so ficticio, 26-10-20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acordado, en palabras de l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s de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ir con menos carga y dorm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s y po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trabajó y cómo se acomod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s íntimas o no consent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alda y hombros, boca 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9]]></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2000250"/>
                <a:gridCol w="1962150"/>
                <a:gridCol w="2028825"/>
                <a:gridCol w="2124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v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ión tolerada y señales observ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pretaciones clín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ión cómoda; respiración tranqui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recomendó obser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jos médicos o dos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ar si el dolor sig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ímites del curso en líne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curso en línea enseña principios y criterios; no enseña la habilidad de manos ni sustituye la práctica supervisada. El cuestionario verifica que distingues conceptos, no que sepas aplicar una maniobra. Un diploma de un curso en línea acredita que lo terminaste; no es una licencia sanitaria ni una autorización para ejercer. Tampoco reemplaza la evaluación de un instructor que ve tus manos y corrige tu postura. La diferencia importa cuando alguien te pide un comprobante para contratarte. El certificado de competencia es otra cosa: acredita una evaluación de desempeñ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ímites del curso en líne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puede hacer este curso: darte vocabulario para entrevistar, criterios para detenerte, un mapa de zonas que no se trabajan, una guía de presión y una plantilla de registro. Con eso se puede practicar de forma más segura bajo supervisión, y se puede conversar con un instructor sin improvisar. Lo que no puede hacer: convertir veinte minutos de lectura en manos entrenadas. Esa honestidad es parte del servicio, no una advertencia legal al final. Quien prometa lo contrario está vendiendo otra cosa. Pregunta siempre qué incluye la práctica y quién la supervis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ímites del curso en línea]]></a:t>
            </a:r>
          </a:p>
        </p:txBody>
      </p:sp>
      <p:pic>
        <p:nvPicPr>
          <p:cNvPr id="3" name="" descr="Este curso en línea: qué ofrece y qué no">
            <a:hlinkClick r:id="rId3" tooltip="Este curso en línea: qué ofrece y qué n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diferencia importa antes de cobrar o de enseñ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4-r01-oa08-cierre-registro-y-practica-supervisada"/>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guir practican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seguir practicando, busca un instructor o un centro que observe tu trabajo y te dé retroalimentación concreta. Lleva tu registro: qué practicaste, qué salió mal, qué corregiste. Pregunta por la supervisión antes de inscribirte y verifica los requisitos locales para ofrecer servicios al público; cambian por estado y municipio. Un curso no resuelve esa verificación por ti. La práctica sin feedback consolida errores con mucha eficacia. Mejor pocas horas bien supervisadas que muchas sin correc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guir practican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onviene practicar el cierre y el registro desde el principio, aunque la sesión sea de prueba. Anotar lo que se hizo, lo que se observó y lo que se corrigió convierte la práctica en aprendizaje; sin registro, la memoria elige lo que quiere recordar. Si en algún momento no hay supervisión, no se practica sobre otras personas: se estudia, se simula con un cojín o se escribe el caso. La prudencia también es una competencia. Y se puede demostrar en una entrevista de trabajo. El registro es la prueba de que hubo criterio, no solo intenc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guir practicando · Procedimiento: cerrar y registrar una sesión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visa el final]]></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 que faltan unos minutos y retira el contacto de forma gradual. No cortes en seco ni aproveches para «terminar rápi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guir practicando · Procedimiento: cerrar y registrar una sesión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acilita la incorpora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 que se vista con privacidad; si se marea al sentarse, espera y acompáñala. No la apures para liberar la camill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guir practicando · Procedimiento: cerrar y registrar una sesión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cómo se v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z una pregunta abierta: «¿Cómo te sientes?». Escucha sin corregir ni inducir una respuesta positiv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guir practicando · Procedimiento: cerrar y registrar una sesión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xplica lo previsibl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nciona la sensación de cansancio o sensibilidad leve, qué hacer y cuándo consultar. Sin prometer resultados ni atribuir caus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guir practicando · Procedimiento: cerrar y registrar una sesión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 nota mínim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echa, objetivo, zonas, presión tolerada, respuesta y pendientes. Lenguaje descriptivo, sin diagnósticos ni datos de tercero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guir practicando · Procedimiento: cerrar y registrar una sesión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rchiva y da seguimient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 según la política del establecimiento y ofrece seguimiento si hace falta. Si hubo un incidente, se registra apar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guir practicando · Caso ficticio: la nota de cinco líneas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esión]]></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Marco, nombre inventado, recibe una sesión de bienestar de espalda y hombros. Acordó salir con menos sensación de carga. La presión fue cómoda y no hubo incident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guir practicando · Caso ficticio: la nota de cinco líneas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nota]]></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Sesión de bienestar, espalda y hombros, boca abajo; objetivo: menos carga; presión cómoda; respiración tranquila; sin marcas. Se sugiere hacer pausas y consultar si el dolor cambia». No escribe «contractura» ni «tensión acumulad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guir practicando · Caso ficticio: la nota de cinco líneas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sguardo]]></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 la nota en el archivador con acceso restringido y explica a Marco para qué se guarda y cuándo se elimina. Si Marco pide que no se guarde, se le explica qué se guarda y por qué; la política del establecimiento define el mínimo indispensab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guir practicando]]></a:t>
            </a:r>
          </a:p>
        </p:txBody>
      </p:sp>
      <p:pic>
        <p:nvPicPr>
          <p:cNvPr id="3" name="" descr="Cierre de sesión en seis comprobaciones">
            <a:hlinkClick r:id="rId3" tooltip="Cierre de sesión en seis comprobaciones"/>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revisan antes de guardar la no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4-r01-oa08-cierre-registro-y-practica-supervisada"/>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un diagnóstico en la nota. «Contractura en trapecio» no es un hecho observado, es una interpretación. La nota describe lo que se hizo y cómo respondió la persona; la causa no se invent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r todo «por si acaso». La minimización exige recoger solo lo necesario y limitar el plazo. Un archivo eterno es un riesgo, no una precaución: acumula datos que no sirven y que hay que proteg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sin avisar y que la persona se levante sola. El mareo al incorporarse es frecuente; el apuro puede provocar una caída. Se avisa, se espera y se acompaña. La camilla puede esperar.]]></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en la nota lo que no se hizo. La nota no es marketing. Si no se trabajó una zona o no hubo mejora, se escribe; inventar el resultado rompe la confianza y el registr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se marea al incorporarse, se espera, se acompaña y no se le pide que se apure; si el mareo persiste, se orienta a valoración.]]></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un síntoma nuevo después de la sesión, se registra y se orienta; no se atribuye a la maniobra sin valoración.]]></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dato no es necesario para continuar el servicio, no se recoge ni se guarda.]]></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uien pregunta qué acredita el curso, se explica que el cuestionario verifica conocimientos y no habilita para ejerc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hay supervisión, no se practica sobre otras personas: se estudia, se simula con un cojín o se escribe el cas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9]]></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orienta a valoración médica si después de la sesión aparece dolor intenso o que no cede, hinchazón, mareo persistente, pérdida de fuerza, alteración sensitiva nueva o cualquier síntoma que no encaje con lo esperado. Si ocurre un incidente con datos personales —una libreta extraviada, una tableta sin contraseña, un mensaje enviado a la persona equivocada—, se avisa al responsable del establecimiento y se sigue su procedimiento. Esta lección no clasifica urgencias, no decide tratamientos y no sustituye una revisión jurídica de la política de datos del negoci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el propósito principal de la nota de sesió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mostrar que el masaje funcionó.]]></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tinuar el servicio y responder si algo cambia.]]></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Guardar la historia clínica complet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omocionar el servicio en red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ato NO debe ir en la not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presión tolerad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objetivo acordado.]]></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diagnóstico supuest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respuesta observad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urso en línea habilita para ejercer si se aprueba el cuestionari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nota debe escribirse con lenguaje descriptivo y sin datos de tercero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ampo con lo que corresponde anota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Objetiv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Zonas y posi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spues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inimización]]></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ertificad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se trabajó y cómo se acomodó]]></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sión tolerada y señales observada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olo lo necesario y por tiempo limitad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redita una evaluación, no una licenci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o acordado en palabras de la person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nota de sesión describe hechos, no ___. Se guarda solo lo ___ y durante el plazo que defina el ___. Un curso en línea no ___ para ejerc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a en la not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va en la not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quiere consul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echa y duración]]></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Zonas y posición]]></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esión tolerad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iagnóstico supuest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atos de tercero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Opinión sobre el cuerp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Dolor que persiste varios días]]></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Mareo al incorporarse]]></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viso del final y espero a que la persona se incorpor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o fecha, objetivo, zonas y respuesta observad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ribo «contractura en trapecio» porque es lo que la persona dijo que tení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jo fuera diagnósticos, datos de terceros y opiniones.]]></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Guardo la nota con acceso restringido y plazo definid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4-r01-oa08-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4-r01-oa08-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4-r01-oa08-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4-r01-oa08-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4-r01-oa08-ex0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4-r01-oa08-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4-r01-oa08-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4-r01-oa08-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describir un cierre seguro, enumerar los cinco campos de la nota, explicar qué datos se excluyen y qué acredita realmente este curso.]]></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plantilla y la matriz de alcance; vuelve a escribir una nota de sesión con un caso ficticio y marca qué dejarías fuer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una nota que hayas visto en un servicio (sin copiar datos reales) o inventa una. Subraya las palabras que describen hechos y las que interpretan. Reescribe solo las primeras y pregúntate si con esa versión se podría continuar la próxima sesión.]]></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cierre y el regist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9]]></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2981325"/>
                <a:gridCol w="5133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ar, retirar contacto y esperar la incorp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ta míni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objetivo, zonas, respuesta y pend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nim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lo necesario y por tiempo limi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que no 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agnósticos, terceros y detalles íntim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rso en lín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ifica conocimientos; no habilita para ejerc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cierre y el registr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4-r01-oa08-cierre-registro-y-practica-supervisada"/>
              </a:rPr>
              <a:t><![CDATA[Abrir el juego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con criteri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ierra una ses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con criteri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visando el final, retirando el contacto de forma gradual, dando privacidad para vestirse y esperando si hay mareo. Después se pregunta cómo se va y se explica qué puede senti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con criteri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inco campos tiene la nota mínim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con criteri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dentificación, objetivo, zonas y posición, respuesta observada y cierre con pendientes. Se escribe el mismo día y en lenguaje descriptiv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con criteri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debe contener la not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con criteri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agnósticos o causas supuestas, opiniones sobre el cuerpo o la vida de la persona, datos de terceros, teléfonos, correos y detalles íntimo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con criteri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xige la minimización de dato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con criteri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oger solo lo necesario, explicar para qué se usa, limitar quién lo ve y conservarlo solo el plazo definido por el establecimiento. Si no sabes para qué sirve un dato, no lo guard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con criteri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credita este curs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con criteri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ocimientos y criterios, verificados por un cuestionario. No acredita destreza manual, no es licencia sanitaria y no habilita para ejercer; la práctica requiere supervisión presencial.]]></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una sesión es parte de la sesión: se avisa, se retira el contacto, se espera la incorporación y se pregunta cómo se va. La nota sirve para continuar, no para exhibir: fecha, objetivo, zonas, respuesta y pendientes, en lenguaje descriptivo y sin diagnósticos. La minimización exige recoger solo lo necesario, explicar el uso, limitar el acceso y fijar un plazo. Este curso verifica conocimientos y no habilita para ejercer; la destreza manual y la corrección postural se aprenden con instructor. Registrar bien también es una forma de cuida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LFPDPPP · Ley Federal de Protección de Datos Personales en Posesión de los Particulares (texto vigente, DOF 20-03-2025) · https://www.ordenjuridico.gob.mx/Documentos/Federal/html/wo125102.html · consulta: 2026-10-26 · alcance: Marco federal mexicano (capa B). Exige que el tratamiento sea necesario y proporcional y que se limite el periodo de conservación; la página devuelve la frase «el responsable deberá realizar esfuerzos razonables para limitar el periodo de tratamiento». No sustituye asesoría jurídica ni define el formato del establecimient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DOF-EC0123 · DOF, Acuerdo del Estándar de Competencia EC0123 «Aplicación de Masaje Holístico» · https://dof.gob.mx/nota_detalle_popup.php?codigo=5206114 · consulta: 2026-10-26 · alcance: Alcance federal mexicano (capa B). Prueba que existe un estándar de competencia para evaluar y certificar la aplicación de masaje holístico; no implica obligatoriedad ni sustituye una autorización sanitari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CHRANE-LBP · Cochrane, «Masaje para el dolor lumbar» (resumen en español) · https://www.cochrane.org/es/CD001929/BACK_masaje-para-el-dolor-lumbar · consulta: 2026-10-26 · alcance: Revisión sistemática internacional (capa A). Concluye que existe muy poca confianza en que el masaje sea un tratamiento eficaz para dolor lumbar y describe efectos adversos leves. Se usa para limitar lo que la nota y el curso pueden afirmar, no para prescribir.]]></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8-cierre-registro-y-practica-supervisada"/>
              </a:rPr>
              <a:t><![CDATA[Cierre de sesión, registro y práctica supervis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6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a plantilla es orientativa y requiere adaptación a la normativa y a la política de cada establecimiento. Práctica manual: requiere supervisión presencial; este curso no la sustituy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2026-10-26T11:59:12Z</dcterms:created>
  <dcterms:modified xsi:type="dcterms:W3CDTF">2026-10-26T11:59:12Z</dcterms:modified>
  <dc:title>Cierre de sesión, registro y práctica supervisada</dc:title>
  <dc:description>Presentación editable del OA «Cierre de sesión, registro y práctica supervisada». Enlace: https://saludyestetica.lumbre.lat/object/sye-c34-r01-oa08-cierre-registro-y-practica-supervisada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