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7-fatiga-del-prestado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atiga del prestador y carga diari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uerpo del prestador es parte del equip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tas sesiones caben: no hay número universal»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tas sesiones caben: no hay número universal»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ántas sesiones caben: no hay número universal»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cansos que cambian el patrón»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jornada a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estimar tu carg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ñales de sobrecarg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justar la semana sin culp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decisiones de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ajustar y qué se evita al hace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gonomía y supervis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timar tu carga semana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Cuenta todo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ma sesiones, limpieza, notas, traslados y administración. La carga que no se ve también cansa y también ocup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timar tu carga semana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nota a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de cada día escribe una palabra sobre manos, espalda, ánimo y sueño. No hace falta una escala: una palabra constante ya muestra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timar tu carga semana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arca los días de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ñala los días en que necesitaste recuperarte antes de trabajar. Son el mejor indicador de que la carga superó la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timar tu carga semana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mpara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semanas parecidas, no una buena con una mala. Busca repeticiones: qué día aparece el dolor, qué tarea lo precede, cuántas pausas hu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timar tu carga semana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ambia un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justa una sola variable: una pausa más, una sesión menos, la altura de la camilla o el orden de las tareas. Si cambias todo, no sabrás qué sir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stimar tu carga semanal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uelve a mirar el registro. Si no hay mejora o aparece una señal de la tabla, reduce más o consulta a un profesional de la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genda d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Sofía, nombre inventado, lleva un local pequeño y agenda siete sesiones los viernes. Hacia la cuarta siente hormigueo en la mano derecha y lo atribuye al cansancio. No anota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genda d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descu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dos semanas registra sesiones, limpieza, notas y cómo amanece. Ve un patrón: el hormigueo aparece los viernes y los sábados, y desaparece cuando duerme más. También nota que la camilla está baja para su esta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agenda del vier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aja a cinco sesiones los viernes, sube la camilla y deja un margen entre clientes para notas y limpieza. El hormigueo se reduce, pero como no desaparece del todo, consulta a un profesional de la salud. La decisión no fue «aguantar mejor»: fue medir, ajustar y consultar a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cerrar la jor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del prestador, no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 un registro propio de dos o tres semanas y ajustes grad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hay número universal: la capacidad depende de técnica, altura, pausas, tareas y estado físico. El registro propio muestra el patrón y permite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rga incluye sesiones, limpieza, notas y traslados; el papel no mide la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7-fatiga-del-prestado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uspender, valorar y consultar si pers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ormigueo no es cansancio normal. Se suspende la actividad y se consulta si persiste; seguir trabajando puede empeorar l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Hormigueo, adormecimiento y pérdida de fuerza son señales que obligan a parar y val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7-fatiga-del-prestado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lor persistente es una señal de sobrecarga. Obliga a revisar la agenda, la altura y las pausas, y a consultar si no mej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rmalizar el dolor retrasa la consulta y alarga el problema; la carga se gestiona con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7-fatiga-del-prestado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ntarse a revisar el teléfono mantiene la misma tensión. Caminar, soltar los hombros o cambiar de altura rompe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ausa sirve cuando mueve lo que estaba quieto y permite empezar la siguiente sesión sin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7-fatiga-del-prestado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gistro → Sesiones, pausas y molestias anot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pacidad → Se estima con dos o tres semanas prop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canso → Cambia el patrón, no solo lo interrum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rmigueo → Señal para suspende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genda → Incluye limpieza, notas y tras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rga real se compone de todo el trabajo, y la capacidad se estima con datos pro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7-fatiga-del-prestado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iversal · registro · hormigu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apacidad es individual y cambiante; el registro la hace visible. Hormigueo y pérdida de fuerza son señales de 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de carga del curso y límites de la autoob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7-fatiga-del-prestado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Jornada con pausas reales entre clientes →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genda que deja tiempo para notas y limpieza →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olor que aparece al tercer día seguido →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ueño roto desde que se duplicaron las sesiones →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ormigueo en la mano al cerrar el puño →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érdida de fuerza para sujetar la botella →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Hinchazón que no baja en varios días → Se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Cambiar la altura de la camilla →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ostener exige pausas y tiempos reales; ajustar es revisar carga; consultar es para señales que no son cansa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7-fatiga-del-prestado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dolor solo aparece al final del día, lo tomo como normal y no cambio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Que el dolor aparezca siempre al final no lo hace normal: muestra un patrón de acumulación. La línea lo normaliza y renuncia a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olor persistente es una señal de sobrecarga, no una prueba de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4-r01-oa07-fatiga-del-prestado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tu última semana de trabajo, estudio o cuidado de otras personas. ¿Qué parte de la carga no aparecía en tu agenda? Escribe tres tareas invisibles y una que podrías mover o reducir sin perder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carg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carg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hay un número universal de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capacidad depende de la técnica, la altura de la camilla, las pausas, las tareas administrativas, el espacio y el estado físico. Se estima con registro propio, no con una cifra copi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be incluir el registro de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siones, minutos de trabajo, limpieza, notas, traslados y una palabra sobre manos, espalda, ánimo y sueño. También los días en que necesitaste recuper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útil a un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ambiar el patrón: caminar, soltar hombros y dedos, cambiar de altura o mirar lejos. Sentarse a revisar el teléfono mantiene la misma ten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obligan a suspender y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ormigueo, adormecimiento, pérdida de fuerza, hinchazón que no baja, dolor que persiste varios días, mareo o un síntoma nuevo que no encaja con el cansa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lugar tiene la ergonom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duce la carga, pero no la elimina. La altura, la postura y la muñeca se corrigen con instructor; un buen gesto en una mala agenda sigue siendo una mala id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4-r01-oa07-fatiga-del-prestado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552" r:id="rId1"/>
    <p:sldLayoutId id="2482032553" r:id="rId2"/>
    <p:sldLayoutId id="2482032554" r:id="rId3"/>
    <p:sldLayoutId id="248203255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768d4d25fba246db61f9439e04e0dda890ff5d2d08d97d21.jpg"/>
  <Relationship Id="rId3" Type="http://schemas.openxmlformats.org/officeDocument/2006/relationships/hyperlink" Target="https://saludyestetica.lumbre.lat/object/sye-c34-r01-oa07-fatiga-del-prestado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4-r01-oa07-fatiga-del-prestador" TargetMode="External"/>
  <Relationship Id="rId4" Type="http://schemas.openxmlformats.org/officeDocument/2006/relationships/hyperlink" Target="https://saludyestetica.lumbre.lat/object/sye-c34-r01-oa07-fatiga-del-prestador"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4-r01-oa07-fatiga-del-prestador" TargetMode="External"/>
  <Relationship Id="rId4" Type="http://schemas.openxmlformats.org/officeDocument/2006/relationships/hyperlink" Target="https://saludyestetica.lumbre.lat/object/sye-c34-r01-oa07-fatiga-del-prestador"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4-r01-oa07-fatiga-del-prestador" TargetMode="External"/>
  <Relationship Id="rId4" Type="http://schemas.openxmlformats.org/officeDocument/2006/relationships/hyperlink" Target="https://saludyestetica.lumbre.lat/object/sye-c34-r01-oa07-fatiga-del-prestador"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hyperlink" Target="https://saludyestetica.lumbre.lat/object/sye-c34-r01-oa07-fatiga-del-prestador"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4-r01-oa07-fatiga-del-prestador"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ati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stad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r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iari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4-r01-oa07-fatiga-del-prestado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 carga física de una jornada de masaje, estimar la propia capacidad con un registro y decidir cuándo reducir, descansar o consultar, sin fijar un número universal de sesione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ergonomía y autocuidado del prestador: qué carga no se ve en la agenda, cómo estimar la capacidad propia, qué descansos sirven y qué señales obligan a parar. Sin cifras inventadas ni promesas de resistenc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ergonomía · fatiga · autocuidado · carga labor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tiga del prestador y carga diar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cursaron anatomía aplicada y seguridad e entrevista (c32 y c33), y prestadores que ya trabajan o empiezan a practicar. Es formación educativa: no habilita para ejercer, no sustituye supervisión presencial ni atención médica.]]></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n las siete de la tarde de un viernes. La prestadora lleva seis sesiones, una limpieza entre cada una y las notas pendientes. Le duermen las manos desde la cuarta, pero queda un cliente más y no quiere cancelar. Al salir, conduce con la muñeca rígida y promete que el lunes descansará.]]></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tiga del prestador y carga diar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unes llega con la misma agenda. La fatiga del prestador no suele aparecer de golpe: se acumula en jornadas que parecen normales y se nota cuando ya cuesta trabajar. Esta lección no ofrece un número mágico de sesiones ni una fórmula de resistencia.]]></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rece un método para medir la propia carga, reconocer señales y ajustar la agenda antes de que el cuerpo la ajuste por su cuen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erpo del prestador es parte del equip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jornada de masajes, el trabajo no empieza ni termina en la camilla. Están las horas de pie, las posturas sostenidas, el transporte del equipo, la limpieza, las llamadas y la administración. Todo eso suma carga para las manos, los hombros, la espalda y las piernas. El prestador es parte del equipo de trabajo y, como cualquier herramienta, necesita mantenimiento: no por debilidad, sino porque el oficio se cobra en el cuerpo cuando se ignora. La carga no se mide solo en sesiones: se mide en tiempo y en postu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uerpo del prestador es parte del equip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ción técnica suele hablar de la seguridad del cliente y olvidar la del prestador. Sin embargo, una mano dolorida pierde sensibilidad, una espalda cansada compensa con fuerza y un hombro irritado cambia la altura y la presión sin que nadie lo note. Cuidarse no compite con cuidar: es la condición para hacerlo bien. Este curso no enseña a automedicarse ni a «aguantar el oficio»; enseña a organizar la carga y a reconocer cuándo hay que parar. La fatiga no se supera con voluntad. Descansar también es parte del trabaj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tas sesiones caben: no hay número universa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xiste un número universal de sesiones al día. La capacidad depende de la técnica, la altura de la camilla, el tipo de clientes, los descansos, el espacio, el tiempo de limpieza y el estado físico de cada persona. Copiar la agenda de alguien con más experiencia o menos carga administrativa es una mala forma de planear. Lo que sí se puede hacer es medir la propia: anotar sesiones, minutos de trabajo, pausas y cómo se siente el cuerpo al final. Ese registro vale más que cualquier recomendación gener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tas sesiones caben: no hay número universa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se lleva dos o tres semanas y se compara consigo mismo, no con un estándar. Si al tercer día seguido de trabajo aparecen molestias que no se van con la noche, la agenda está por encima de la capacidad actual, aunque el número parezca bajo. Si una semana con más sesiones se recupera bien, quizá haya margen. La decisión no es «cuántas caben en el papel», sino «cuántas caben sin que el cuerpo pague la diferencia». El papel aguanta cualquier agenda; el cuerpo no. Un buen registro incluye también los días en que no trabajas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tas sesiones caben: no hay número universa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de ergonomía y organización de la carga. No fija un número universal de sesiones, no enseña a automedicarse ni sustituye una valoración de salud. La práctica manual y la corrección postural requieren supervisión presencial.]]></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ormigueo no es cansancio]]></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parece hormigueo, adormecimiento, pérdida de fuerza o hinchazón, se suspende la actividad y se consulta. No se «sigue hasta que pase» ni se toma un analgésico para terminar la jorna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ántas sesiones caben: no hay número universa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mañana siguient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ulpar a la edad o al oficio, compara cómo amaneces después de un día de trabajo y después de un día de descanso. Si la diferencia se repite durante dos semanas, la agenda pide un ajus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ansos que cambian el patr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escanso útil cambia el patrón, no solo lo interrumpe. Sentarse a revisar el teléfono entre clientes mantiene la misma postura y la misma tensión en hombros y manos. Caminar, estirar los dedos, soltar los hombros, cambiar de altura o simplemente mirar lejos durante un momento rompe el círculo. La pausa no tiene que ser larga para contar: tiene que mover lo que estaba quieto y dar tiempo a que la próxima sesión empiece sin dolor. Si la pausa no cambia nada, no es pausa: es una pausa de pantal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ansos que cambian el patr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separar lo que se puede separar. Alternar tareas administrativas con sesiones, dejar la limpieza para un bloque y no encadenar clientes sin un minuto de transición reduce la acumulación. Planear la agenda con tiempos reales —sesión, limpieza, descanso, notas— evita que la carga se concentre al final del día. En un negocio pequeño, el prestador suele ser también recepción, limpieza y administración; ignorarlo es planear sobre una persona inexistente. La agenda debe incluir a la persona que la ejecu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cansos que cambian el patrón]]></a:t>
            </a:r>
          </a:p>
        </p:txBody>
      </p:sp>
      <p:pic>
        <p:nvPicPr>
          <p:cNvPr id="3" name="" descr="De la jornada al ajuste">
            <a:hlinkClick r:id="rId3" tooltip="De la jornada al ajuste"/>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estimar tu carga real.]]></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7-fatiga-del-prestador"/>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sobrecarg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no son cansancio normal. El dolor que sigue al día siguiente, el hormigueo o el adormecimiento en la mano, la pérdida de fuerza, la hinchazón, el sueño que se rompe durante semanas o la irritabilidad que aparece con cada cliente no se resuelven con más café. Algunas son señales de sobrecarga; otras pueden necesitar valoración. El prestador no tiene que diagnosticarlas: tiene que dejar de tratarlas como parte del oficio y consultar. Reconocerlas a tiempo es una habilidad profesion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sobrecarg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no es heroica. Se reduce la carga de la zona afectada, se revisan altura y postura, se acortan las sesiones o se cancelan las que no se pueden hacer con seguridad. Si el problema persiste, se consulta a un profesional de la salud y se sigue su indicación. Automedicarse para seguir trabajando oculta la señal y alarga el problema. La fatiga se gestiona con decisiones, no con resistencia. Ningún cliente necesita que el prestador se lesione para recibir un buen servicio. La prisa por volver suele costar más dí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ñales de sobrecarg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es de sobrecarga, cuándo aparecen y qué hacer. No sustituye una valoración profesional ni pretende diagnosticar la caus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667000"/>
                <a:gridCol w="2600325"/>
                <a:gridCol w="2847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apare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lor que sigue al día sigu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 varias jornadas segu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ducir carga y revisar al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ueo o adorme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rante o después de un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érdida de fuerza en l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sujetar o cerrar el pu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guir; valoració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nchazón en muñeca o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 final del día, vari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ar y consultar si pers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667000"/>
                <a:gridCol w="2600325"/>
                <a:gridCol w="2847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uándo apare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ño roto o irrit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semanas o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agenda y consultar si si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justar la semana sin culp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r la semana no es fracasar. Es parte de la operación. Si una agenda de siete sesiones deja a la persona sin manos el fin de semana, la agenda no es rentable aunque el ingreso se vea bien: el costo aparece en salud, en calidad y en días perdidos. Un ajuste puede ser reducir una sesión, cambiar el orden de los clientes, añadir un descanso o subir la camilla unos centímetros. Lo importante es cambiar una cosa y observar el efecto durante una o dos semanas. Los ajustes pequeños sostenidos valen más que un cambio heroico de un dí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justar la semana sin culp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rga también se reparte. En un equipo, las sesiones más demandantes se distribuyen, se prevén los días largos y se acuerda quién cubre qué. En autoempleo, se negocia el horario con los clientes y se deja un margen para imprevistos. Ninguna de estas decisiones es un lujo: son condiciones para seguir ofreciendo un servicio seguro. El brief del negocio puede ayudar a calcular cuántas sesiones sostienen el punto de equilibrio, pero la capacidad física es un dato aparte que no se negocia con la hoja de cálculo. Si la hoja exige más de lo que el cuerpo sostiene, el plan está mal, no el cuerp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justar la semana sin culpa]]></a:t>
            </a:r>
          </a:p>
        </p:txBody>
      </p:sp>
      <p:pic>
        <p:nvPicPr>
          <p:cNvPr id="3" name="" descr="Cuatro decisiones de agenda">
            <a:hlinkClick r:id="rId3" tooltip="Cuatro decisiones de agenda"/>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ajustar y qué se evita al hacerl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7-fatiga-del-prestador"/>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gonomía y super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rgonomía reduce la carga, pero no la elimina. La camilla a la altura correcta, los pies separados, el peso del cuerpo en lugar de la fuerza de los dedos, la muñeca neutra y la espalda sin torsionarse son condiciones que se corrigen con un instructor. También lo son la cantidad de lubricante, el ángulo del brazo y la distancia al cliente. Un buen gesto repetido en una mala agenda sigue siendo una mala idea. La técnica no sustituye el descanso ni el descanso sustituye la técnica. La altura se ajusta a la persona, no al mue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gonomía y super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pervisión sirve para detectar lo que no se siente desde dentro: la compensación de hombro, la muñeca que se desvía, la respiración que se contiene mientras se trabaja. Un instructor puede ajustar la altura, sugerir una pausa y frenar una práctica que se está sosteniendo con dolor. El cuestionario de esta lección verifica criterios de carga y señales; no mide tu resistencia ni te habilita para ejercer. La práctica manual y la gestión de la propia carga se aprenden con supervisión presencial. Nadie debería aprender a cuidar cuerpos ignorando el prop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gonomía y supervisión · Procedimiento: estimar tu carga semanal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enta todo el trabaj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sesiones, limpieza, notas, traslados y administración. La carga que no se ve también cansa y también ocupa tiemp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gonomía y supervisión · Procedimiento: estimar tu carga semanal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al cierr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 cada día escribe una palabra sobre manos, espalda, ánimo y sueño. No hace falta una escala: una palabra constante ya muestra el patr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gonomía y supervisión · Procedimiento: estimar tu carga semanal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los días de recuper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a los días en que necesitaste recuperarte antes de trabajar. Son el mejor indicador de que la carga superó la capacid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gonomía y supervisión · Procedimiento: estimar tu carga semanal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 dos seman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semanas parecidas, no una buena con una mala. Busca repeticiones: qué día aparece el dolor, qué tarea lo precede, cuántas pausas hub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gonomía y supervisión · Procedimiento: estimar tu carga semanal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una co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justa una sola variable: una pausa más, una sesión menos, la altura de la camilla o el orden de las tareas. Si cambias todo, no sabrás qué sirvió.]]></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gonomía y supervisión · Procedimiento: estimar tu carga semanal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n dos semana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uelve a mirar el registro. Si no hay mejora o aparece una señal de la tabla, reduce más o consulta a un profesional de la salu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gonomía y supervisión · Caso ficticio: la agenda del viernes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Sofía, nombre inventado, lleva un local pequeño y agenda siete sesiones los viernes. Hacia la cuarta siente hormigueo en la mano derecha y lo atribuye al cansancio. No anota nad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gonomía y supervisión · Caso ficticio: la agenda del viernes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descubre]]></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dos semanas registra sesiones, limpieza, notas y cómo amanece. Ve un patrón: el hormigueo aparece los viernes y los sábados, y desaparece cuando duerme más. También nota que la camilla está baja para su estatu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gonomía y supervisión · Caso ficticio: la agenda del viernes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just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a a cinco sesiones los viernes, sube la camilla y deja un margen entre clientes para notas y limpieza. El hormigueo se reduce, pero como no desaparece del todo, consulta a un profesional de la salud. La decisión no fue «aguantar mejor»: fue medir, ajustar y consultar a tiemp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gonomía y supervisión]]></a:t>
            </a:r>
          </a:p>
        </p:txBody>
      </p:sp>
      <p:pic>
        <p:nvPicPr>
          <p:cNvPr id="3" name="" descr="Antes de cerrar la jornada">
            <a:hlinkClick r:id="rId3" tooltip="Antes de cerrar la jornada"/>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del prestador, no del cl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4-r01-oa07-fatiga-del-prestador"/>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más sesiones siempre es más ingreso. Cada sesión extra tiene un costo físico y de calidad. Si el cuerpo no se recupera, el ingreso se paga con días perdidos, menos concentración y riesgo para el cliente.]]></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ntar el dolor porque «es el oficio». El dolor persistente no es una medalla ni una prueba de experiencia. Es una señal para revisar la carga; normalizarlo retrasa la consulta y alarga el problem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ansar solo al final del día. Una pausa al final no deshace ocho horas de postura. Los descansos pequeños entre sesiones cambian el patrón y llegan antes de que aparezca el dolor.]]></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norar hormigueo o pérdida de fuerza. El hormigueo, el adormecimiento y la pérdida de fuerza no son cansancio. Obligan a suspender y consultar; seguir trabajando puede empeorar la situa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olor aparece al tercer día seguido de trabajo y no cede con la noche, se reduce la carga antes de la siguiente jornad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hormigueo, adormecimiento o pérdida de fuerza, se suspende la actividad y se consulta a un profesional de la salud.]]></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agenda no deja tiempo para limpieza, notas y descanso, se ajusta el número de sesiones antes de culpar a la técnic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pausa no cambia la postura ni el patrón de trabajo, se sustituye por otra que sí lo hag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blema persiste después de dos semanas de ajustes, se consulta; no se automedica para seguir trabajan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 suspende la actividad y se consulta a un profesional de la salud ante dolor que persiste varios días, hormigueo o adormecimiento en la mano, pérdida de fuerza, hinchazón que no baja, mareo o cualquier síntoma nuevo que no encaje con el cansancio esperado. Si el malestar aparece después de una sesión con una persona que tenía una señal de alarma, se registra y se sigue el criterio del curso de seguridad. Esta lección no diagnostica la causa de una molestia ni indica tratamiento: describe cuándo la carga se reduce y la valoración empiez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ómo se estima cuántas sesiones puede sostener una perso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piando la agenda de alguien con más experienci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 un registro propio de dos o tres semanas y ajustes graduale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 el máximo de sesiones que quepan en un día.]]></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 el precio por sesión que se quiera alcanz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urante una sesión aparece hormigueo en la mano del prestador.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acudir la mano y continua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erminar la sesión e ignorarlo si pas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spender, valorar y consultar si persist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licar más presión para que se pa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dolor que sigue al día siguiente es normal en el oficio y no exige cambio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escanso útil cambia la postura y el patrón de trabajo, no solo interrumpe la tare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su descrip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gistr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paci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scans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Hormigue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gend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estima con dos o tres semanas propi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mbia el patrón, no solo lo interrump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ñal para suspender y consultar]]></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Incluye limpieza, notas y traslado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siones, pausas y molestias anotad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hay un número ___ de sesiones al día. La capacidad se estima con un ___ propio y se ajusta cambiando una cosa a la vez. El ___ o la pérdida de fuerza obligan a suspender y consult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situación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sosten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just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consul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Jornada con pausas reales entre client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genda que deja tiempo para notas y limpiez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lor que aparece al tercer día seguid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eño roto desde que se duplicaron las sesion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ormigueo en la mano al cerrar el puñ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érdida de fuerza para sujetar la botell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Hinchazón que no baja en varios día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Cambiar la altura de la camill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gistro sesiones, limpieza, notas y traslad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o dos semanas parecidas antes de decidi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dolor solo aparece al final del día, lo tomo como normal y no cambio nad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justo una cosa y reviso el efecto en dos semanas.]]></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hay hormigueo o pérdida de fuerza, suspendo y consul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4-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4-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4-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4-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4-r01-oa07-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4-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4-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4-r01-oa07-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explicar por qué no hay un número universal, describir cómo estimar tu carga con un registro y reconocer al menos dos señales que obligan a suspender y consultar.]]></a:t>
            </a:r>
          </a:p>
        </p:txBody>
      </p:sp>
      <p:sp>
        <p:nvSpPr>
          <p:cNvPr id="11" name=""/>
          <p:cNvSpPr txBox="1"/>
          <p:nvPr/>
        </p:nvSpPr>
        <p:spPr>
          <a:xfrm>
            <a:off x="514350" y="3276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flujo de la jornada al ajuste y la tabla de señales; vuelve a escribir qué anotarías durante una sema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tu última semana de trabajo, estudio o cuidado de otras personas. ¿Qué parte de la carga no aparecía en tu agenda? Escribe tres tareas invisibles y una que podrías mover o reducir sin perder calidad.]]></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arga dia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14675"/>
                <a:gridCol w="5000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rga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iones, limpieza, notas y trasl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pa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stima con registro prop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nso úti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el patrón de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migu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y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e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iseña con el cuerpo, no solo con la dema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arga diari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4-r01-oa07-fatiga-del-prestador"/>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hay un número universal de sesion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capacidad depende de la técnica, la altura de la camilla, las pausas, las tareas administrativas, el espacio y el estado físico. Se estima con registro propio, no con una cifra copiad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be incluir el registro de carg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siones, minutos de trabajo, limpieza, notas, traslados y una palabra sobre manos, espalda, ánimo y sueño. También los días en que necesitaste recuperar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útil a un descans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ambiar el patrón: caminar, soltar hombros y dedos, cambiar de altura o mirar lejos. Sentarse a revisar el teléfono mantiene la misma tens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obligan a suspender y consult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ormigueo, adormecimiento, pérdida de fuerza, hinchazón que no baja, dolor que persiste varios días, mareo o un síntoma nuevo que no encaja con el cansanc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lugar tiene la ergonomí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sostener el ofici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duce la carga, pero no la elimina. La altura, la postura y la muñeca se corrigen con instructor; un buen gesto en una mala agenda sigue siendo una mala ide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del prestador es parte del equipo y la carga no cabe solo en el número de sesiones. No hay una cifra universal: hay un registro propio que muestra qué días pesan, qué tareas se acumulan y cuánto se recupera. Los descansos sirven cuando cambian el patrón; las señales como el hormigueo, la pérdida de fuerza o el dolor persistente obligan a suspender y consultar. Ajustar la agenda es parte del oficio, no un fracaso. La técnica y la ergonomía se corrigen con instructor; el cuestionario verifica criterios y no habilita para ejercer.]]></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HO-MSK · OMS, hoja informativa sobre trastornos musculoesqueléticos · https://www.who.int/es/news-room/fact-sheets/detail/musculoskeletal-conditions · consulta: 2026-10-26 · alcance: Hoja informativa internacional (capa A). Describe los trastornos musculoesqueléticos como un grupo amplio de afecciones y señala que suelen cursar con dolor persistente. No evalúa jornadas de masajistas ni fija límites de sesion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WHO-LBP · OMS, hoja informativa sobre el dolor lumbar · https://www.who.int/es/news-room/fact-sheets/detail/low-back-pain · consulta: 2026-10-26 · alcance: Hoja informativa internacional (capa A). Señala que el dolor lumbar es la principal causa de discapacidad en el mundo y que su abordaje incluye actividad física y educación. No mide la carga del prestador ni recomienda técnica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capa B). Prueba que existe un estándar de competencia para evaluar y certificar la aplicación de masaje holístico; no implica obligatoriedad ni sustituye una autorización sanitari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PENSTAX-AP · OpenStax, Anatomy and Physiology 2e (CC BY-NC-SA) · https://openstax.org/books/anatomy-and-physiology-2e/pages/1-introduction · consulta: 2026-10-26 · alcance: Referencia académica abierta de anatomía y fisiología (capa A). Se cita como referencia conceptual sobre músculo y movimiento; no se copia texto ni se usa para fijar cargas o tratamient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4-r01-oa07-fatiga-del-prestador"/>
              </a:rPr>
              <a:t><![CDATA[Fatiga del prestador y carga diar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de principios: no fija un número universal de sesiones ni enseña a automedicarse. Práctica manual: requiere supervisión presencial; este curso no la sustituy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2026-10-26T12:04:39Z</dcterms:created>
  <dcterms:modified xsi:type="dcterms:W3CDTF">2026-10-26T12:04:39Z</dcterms:modified>
  <dc:title>Fatiga del prestador y carga diaria</dc:title>
  <dc:description>Presentación editable del OA «Fatiga del prestador y carga diaria». Enlace: https://saludyestetica.lumbre.lat/object/sye-c34-r01-oa07-fatiga-del-prestador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