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duar la presión por comodidad y respuest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no es fuerz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antes que númer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antes que númer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antes que númer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también contest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ajusta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piten en cada zona, posición y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guía de comunicación de presión y comodida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r si due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respuestas y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alabra manda; el cuerpo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odidad, control y práctica supervisa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cuerda el lengu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tocar, explica las cuatro palabras y la señal de pausa. Pide a la persona que repita una para confirmar que en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mpieza por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 contacto con superficie amplia y una presión más baja de la que imaginas necesaria. La mano se apoya; no se cla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en 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una palabra, no un gesto de cabeza. Espera la respuesta antes de moverte de zona o de subi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bserva antes de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respiración, mandíbula, manos y pies. Si algo se tensa, no subas: ajusta la superficie o el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justa y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una variable, vuelve a preguntar y confirma en voz alta. «Al límite» se baja siempre, sin esperar a que la persona ins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raduar la pr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bal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va, explica qué puede sentir y anota la presión tolerada y la respuesta. Si hubo dolor,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l límite» que no era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pide presión firme en hombros y espalda. Al primer contacto dice: «al límite, pero aguanto». Tiene el cuello rígido y las manos cer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l límite» que no era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baja la presión, amplía la superficie y pregunta qué cambia. Renata respira mejor y aclara que «firme» para ella significa «sin dolor». Se mantiene una presión cómoda y se revisa en cada cambio de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l límite» que no era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trató de convencerla de tolerar menos, sino de devolverle el control. Se anota: presión cómoda, respiración regular, sin marcas. Al día siguiente no hay molestia; si la hubiera, se revisaría la dosis antes 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uía rápida de presión y 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pite al cambiar de zona, posición o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la persona la describa como cómoda y el cuerpo siga 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odidad dicha con palabras y un cuerpo sin tensión son las señales útiles. El enrojecimiento, el silencio o el esfuerzo del prestador no miden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dolor y las marcas son efectos adversos, no log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r de inmediato y volver 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límite» es una señal de ajuste, no un permiso. Se baja la presión, se amplía la superficie y se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que está al límite suele contener la respiración y tensarse; seguir aumenta el riesgo de dolor y rech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puede ser cortesía, miedo o incomodidad para interrumpir. Se pregunta con palabras concretas y se observa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sencia de queja no equivale a comodidad; la comunicación forma parte de la seguridad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del día siguiente informa sobre la intensidad y la técnica. Si hay dolor persistente o marcas, se registra y se ajusta antes 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lor intenso o duradero no es prueba de eficacia; es un efecto que obliga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y suave» → Se puede subir co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moda» → Mantene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límite» → Bajar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uele» → Detener y reeval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lencio → Preguntar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labra tiene una respuesta acordada; el silencio también exig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odidad · baja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odidad es el criterio, «al límite» obliga a bajar y la respuesta del día siguiente se usa para revisar, no para presu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dosificación del curso y límite de la evidencia sobr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ce «cómoda» y respira tranquila → Ma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ce «muy suave»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ce «un poco fuerte»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ce «al límite»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ce «duele»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en la mano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tiene la respiración →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durante la sesión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ntener solo cuando la palabra y el cuerpo coinciden; ajustar ante señales de exceso; detener ante dolor, hormigueo o ma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dice que aguanta, mantengo la presión para no perde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persona aguante no es una autorización ni una medida de comodidad. Mantener la presión por conveniencia del prestador invierte el criterio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no por resistencia ni por la comodidad de quien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6-graduar-la-pre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ocasión en la que dijiste «está bien» sin estarlo, en un masaje o en otra situación de contacto. ¿Qué habrías necesitado para pedir menos? Escribe la frase exacta que te habría resultado fácil decir y compárala con las cuatro palabras de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gradua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graduar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usan palabras y no solo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palabras no exigen calcular ni aprender vocabulario técnico. «Un poco menos» es claro; un número puede discutirse y desviar la atención de la sensación. No es una escala validada: es u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del cuerpo indican exceso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piración corta, mandíbula apretada, manos cerradas, pies inquietos, silencio rígido. No diagnostican nada: indican que hay que ajustar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la persona dice «a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s la presión de inmediato, amplías la superficie y vuelves a preguntar. No esperas a que se queje ni le pides que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aparece dolor agudo u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ienes la maniobra, preguntas dónde y cómo se siente y decides si cambias de plan o terminas. No se negocia con dolor agudo, hormigueo ni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la respuesta de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parte de la dosis. Un dolor leve y pasajero se anota; un dolor persistente, un hematoma o una sensibilidad nueva obligan a revisar antes 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6-graduar-la-pr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208" r:id="rId1"/>
    <p:sldLayoutId id="2482028209" r:id="rId2"/>
    <p:sldLayoutId id="2482028210" r:id="rId3"/>
    <p:sldLayoutId id="24820282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057225a37a6e24b05b51a412bb833bfbb1ef728f1a9739b1.jpg"/>
  <Relationship Id="rId3" Type="http://schemas.openxmlformats.org/officeDocument/2006/relationships/hyperlink" Target="https://saludyestetica.lumbre.lat/object/sye-c34-r01-oa06-graduar-la-pr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6-graduar-la-presion" TargetMode="External"/>
  <Relationship Id="rId4" Type="http://schemas.openxmlformats.org/officeDocument/2006/relationships/hyperlink" Target="https://saludyestetica.lumbre.lat/object/sye-c34-r01-oa06-graduar-la-pres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6-graduar-la-presion" TargetMode="External"/>
  <Relationship Id="rId4" Type="http://schemas.openxmlformats.org/officeDocument/2006/relationships/hyperlink" Target="https://saludyestetica.lumbre.lat/object/sye-c34-r01-oa06-graduar-la-pres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6-graduar-la-presion" TargetMode="External"/>
  <Relationship Id="rId4" Type="http://schemas.openxmlformats.org/officeDocument/2006/relationships/hyperlink" Target="https://saludyestetica.lumbre.lat/object/sye-c34-r01-oa06-graduar-la-pres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hyperlink" Target="https://saludyestetica.lumbre.lat/object/sye-c34-r01-oa06-graduar-la-presion"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6-graduar-la-presion"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rad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d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ue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6-graduar-la-pr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lenguaje de comunicación y observación para graduar la presión durante una sesión, distinguir comodidad de aguante y decidir qué hacer cuando aparece dolor, sin fijar una escala única ni un protocolo cerr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fundamentos: por qué la presión se negocia, cómo usar palabras en vez de cifras, qué señales del cuerpo observar y qué hacer si duele. Incluye una guía de comunicación de presión y comodidad en tabla y checkl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presión · comunicación · seguridad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duar la presión por comodidad y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ron anatomía aplicada y seguridad e entrevista (c32 y c33) y empiezan a practicar con instructor. Es formación educativa: no habilita para ejercer, no sustituye práctica supervisada y no enseña maniobras cervicales ni ajustes vertebrales.]]></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está boca abajo, con los ojos cerrados. Cuando se le pregunta cómo va, responde «bien» con la mandíbula apretada y las manos cerradas. El prestador interpreta el «bien» como permiso y sube la pre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duar la presión por comodidad y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minutos después, la persona se levanta con una molestia en el cuello y dice que no quiso interrumpir. La escena se repite en muchos servicios: no por falta de técnica, sino por falta de un lenguaje para decir «menos» sin tener que justificarl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graduar la presión con cuatro palabras, una señal de pausa y la observación del cuerpo, y explica qué hacer cuando aparece dolor. No fija una escala única ni un protocolo: fija un crite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no es fuer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es la variable que más se negocia y la que más se confunde con esfuerzo. No depende solo de cuánto empuja la mano: también de la superficie de contacto, del ángulo, del tejido, de la posición y del día que tiene la persona. Una misma presión se siente distinta en el cuello que en la planta del pie, y distinta el lunes que el viernes. Por eso no se decide con una cifra ni con la resistencia de quien aguanta, sino con la comodidad y la respuesta observada. La presión que se siente no es la que se ejerce: entre la mano y la sensación hay tejido, ángulo y expectati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no es fuer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hay una presión «correcta» por zona. La evidencia sobre resultados clínicos del masaje es limitada y de baja certeza; nada indica que una presión más intensa produzca mejores resultados. Lo que sí se sabe es que la presión excesiva deja hematomas, dolor al día siguiente y rechazo, y que el cuerpo que se tensa no está recibiendo mejor el estímulo. La meta razonable es un contacto que la persona pueda describir como cómodo o firme sin aguantar. Una sesión puede ser firme y amable al mismo tiempo; lo que no puede ser es una prueba de resist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antes que númer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servicios usan escalas numéricas, pero en esta formación se empieza con palabras: suave, cómoda, al límite y dolorosa. Las palabras viajan mejor que los números, porque no exigen que la persona calcule un porcentaje ni que aprenda un vocabulario técnico. «Un poco menos» es una instrucción clara; «baja al cuatro» obliga a discutir qué significa cuatro y distrae de la sensación. La persona no tiene que saber de técnica para saber cómo se siente. Además, la palabra se puede repetir sin traducir: «un poco menos» funciona en cualquier camil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antes que númer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labras tampoco son una escala validada ni una medida clínica: son un acuerdo de comunicación. Se explican antes de empezar, se repiten cuando cambia la zona o la posición y se aceptan sin negociar. Si la persona dice «al límite», no se le pide que aguante hasta el final ni se le responde que «falta poco». Se baja la presión, se amplía la superficie y se vuelve a preguntar. La comodidad no es un premio: es el criterio. La guía se explica también a quien llega por primera vez y no sabe que puede pedir camb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antes que númer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principios sobre presión y comunicación. Enseña a preguntar, observar y ajustar; no contiene secuencias cerradas, no fija una escala validada ni enseña maniobras cervicales. La práctica manual requiere supervisión presencial y este curso no la sustit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antes que númer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no es eficaci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maniobra duela no significa que esté funcionando. Un hematoma, un dolor que persiste al día siguiente o un hormigueo son efectos que obligan a revisar la dosis, no logros que se presume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ñal para pedir paus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uerda antes de empezar una señal con la mano —por ejemplo, abrir la palma— para pedir pausa sin hablar. Sirve para quien no quiere interrumpir, para quien tiene la cara contra la camilla y para quien no comparte idio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también cont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contesta antes que las palabras. La respiración que se acorta, la mandíbula que se aprieta, las manos que se cierran, los pies que se mueven o el silencio que se vuelve rigidez son señales de que el estímulo está exigiendo más de la cuenta. Ninguna de esas señales permite diagnosticar nada; sirven para ajustar la dosis y para preguntar. Un cuerpo tenso no es un cuerpo que «necesita más»: es un cuerpo que está protegiéndose. La observación se hace sin comentar el cuerpo de la persona ni interpretar su histo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también cont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señales que obligan a detener: dolor agudo o eléctrico, hormigueo, adormecimiento, mareo, náusea o una molestia que no cede al bajar la presión. Observar no sustituye preguntar. La persona puede estar cómoda con los ojos cerrados y, aun así, querer menos presión; también puede decir que está bien por cortesía. Por eso se pregunta con palabras concretas y se mira lo que el cuerpo hace, sin interpretar el silencio como permiso. Cuando la señal aparece, se nombra en voz alta: «veo que contienes el aire, voy a baj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también contesta]]></a:t>
            </a:r>
          </a:p>
        </p:txBody>
      </p:sp>
      <p:pic>
        <p:nvPicPr>
          <p:cNvPr id="3" name="" descr="Cinco pasos para ajustar la presión">
            <a:hlinkClick r:id="rId3" tooltip="Cinco pasos para ajustar la pre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piten en cada zona, posición y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6-graduar-la-pres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uía de comunicación de presión y comod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comunicación es una hoja que se acuerda antes de la sesión y se usa durante toda ella. Reúne cuatro palabras, una señal con la mano para pedir pausa sin hablar y una regla simple: cualquier cambio de zona, de posición o de maniobra se avisa y se vuelve a preguntar. No es un cuestionario que se llena al final; es un lenguaje compartido que evita que la persona tenga que justificarse para pedir menos. Se entrega junto con la cobertura y el consentimiento, no como un formato suelto. Se firma o se marca la casilla de que se explicó, si el formato lo p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uía de comunicación de presión y comod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que sigue resume la guía. Se puede imprimir y adaptar al establecimiento, siempre que conserve lo esencial: palabras claras, una señal de pausa y una respuesta inmediata. Si la persona no puede hablar o prefiere no hacerlo, la señal con la mano sustituye a la pregunta. Si hay barrera de idioma, se acuerda la señal y se muestra con un gesto antes de empezar. La guía no es un contrato legal: es una herramienta de cuidado. Si el establecimiento tiene su propio formato, la guía se integra en él sin perder esos tres elemen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uía de comunicación de presión y comod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de comunicación de presión y comodidad. Se acuerda antes de la sesión y se usa en cada cambio de zona o de maniobra; cada establecimiento puede adaptar el forma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00250"/>
                <a:gridCol w="1876425"/>
                <a:gridCol w="2057400"/>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ersona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y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cambia en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o un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r superficie o profun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reg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o así y te aviso al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y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ene el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y ampliar el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1876425"/>
                <a:gridCol w="2057400"/>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ersona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 o reti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o y me dices 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reeval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rí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ntes de contin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due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ele, se para. No se «respira fuerte y se aguanta», no se cuenta hasta diez y no se promete que después pasa. Primero se retira o se baja la presión, después se pregunta dónde y cómo se siente —punzante, quemante, sordo, eléctrico— y luego se decide si se cambia de superficie, de ángulo o de zona, o si se termina la sesión. El dolor agudo, el hormigueo y la pérdida de fuerza no se negocian: se detienen y se valoran. La persona no tiene que explicar por qué le duele ni demostrar que es fuer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due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lor leve que aparece al día siguiente y se va en poco tiempo es distinto de un dolor que persiste, de un hematoma o de una zona que queda sensible durante días. Lo segundo se registra, se revisa y se comenta antes de repetir; no se presenta como «señal de que funcionó». La respuesta del día siguiente forma parte de la dosis: si dejó una marca, la próxima vez se empieza más abajo y se cambia una variable, no se repite lo mismo. Esa revisión se hace con el instructor o con quien supervise la práctica, no con el cliente en tono de discul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duele]]></a:t>
            </a:r>
          </a:p>
        </p:txBody>
      </p:sp>
      <p:pic>
        <p:nvPicPr>
          <p:cNvPr id="3" name="" descr="Cuatro respuestas y qué hacer">
            <a:hlinkClick r:id="rId3" tooltip="Cuatro respuestas y qué hace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alabra manda; el cuerpo con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6-graduar-la-pres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ontrol y práctica supervis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duar la presión no es un gesto técnico aislado: es una forma de devolver el control. La persona decide si quiere más, menos o nada, y puede cambiar de opinión en cualquier momento sin explicar por qué. Esa libertad no debilita la sesión; la hace posible, porque permite que el cuerpo se suelte sin vigilancia. Un cliente que tiene que aguantar está más lejos del descanso que uno que sabe que puede pedir pausa. La presión no es un favor que se concede: es una condición de la sesión. Se puede decir «hoy no» sin dar raz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ontrol y práctica supervis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abilidad para leer y ajustar se adquiere con práctica supervisada. Un instructor corrige la altura de la camilla, la muñeca, la superficie de contacto y la velocidad con la que se pregunta; también detecta cuando el prestador está compensando con fuerza. El cuestionario de esta lección verifica criterios, no destreza, y no habilita para ejercer. Sin supervisión, se practica la comunicación con un cojín o con otra persona en un ejercicio de palabras, no una sesión completa. El instructor también enseña a preguntar sin interrumpir el ritmo ni convertir la sesión en un interrogator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el lenguaj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explica las cuatro palabras y la señal de pausa. Pide a la persona que repita una para confirmar que entend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debaj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contacto con superficie amplia y una presión más baja de la que imaginas necesaria. La mano se apoya; no se clav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n el primer contac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una palabra, no un gesto de cabeza. Espera la respuesta antes de moverte de zona o de subir la pres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antes de sub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respiración, mandíbula, manos y pies. Si algo se tensa, no subas: ajusta la superficie o el rit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y confir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una variable, vuelve a preguntar y confirma en voz alta. «Al límite» se baja siempre, sin esperar a que la persona insi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Procedimiento: graduar la pr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balan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va, explica qué puede sentir y anota la presión tolerada y la respuesta. Si hubo dolor, se regist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Caso ficticio: el «al límite» que no era permis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pide presión firme en hombros y espalda. Al primer contacto dice: «al límite, pero aguanto». Tiene el cuello rígido y las manos cerrad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Caso ficticio: el «al límite» que no era permis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baja la presión, amplía la superficie y pregunta qué cambia. Renata respira mejor y aclara que «firme» para ella significa «sin dolor». Se mantiene una presión cómoda y se revisa en cada cambio de zo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didad, control y práctica supervisada · Caso ficticio: el «al límite» que no era permis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pre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ó de convencerla de tolerar menos, sino de devolverle el control. Se anota: presión cómoda, respiración regular, sin marcas. Al día siguiente no hay molestia; si la hubiera, se revisaría la dosis antes de repet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ontrol y práctica supervisada]]></a:t>
            </a:r>
          </a:p>
        </p:txBody>
      </p:sp>
      <p:pic>
        <p:nvPicPr>
          <p:cNvPr id="3" name="" descr="Guía rápida de presión y comodidad">
            <a:hlinkClick r:id="rId3" tooltip="Guía rápida de presión y comodidad"/>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pite al cambiar de zona, posición o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6-graduar-la-pres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una vez y suponer que ya está. La tolerancia cambia con la zona, la posición, el cansancio y el día. Se vuelve a preguntar en cada cambio y cuando el cuerpo da una señal distin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guanto» con «está bien». Aguantar es una estrategia de resistencia, no una medida de comodidad. La sesión no es una prueba y el cliente no tiene que demostrar n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la presión solo cuando la persona se queja. Observar antes evita llegar a la queja. Un cuerpo tenso, una respiración corta o una mandíbula apretada ya están pidiendo ajus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a escala numérica como meta. «Ocho de diez» no es un objetivo. Los números varían entre personas y entre días, y pueden empujar a tolerar más de lo necesar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al límite» o contiene la respiración, se reduce la presión de inmediato y se confirma antes de segu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o eléctrico, hormigueo, adormecimiento o mareo, se detiene la maniobra y se valo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menos presión, se baja sin negociar, sin pedir explicaciones y sin comentar que «falta poc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 hablar o hay barrera de idioma, se acuerda una señal con la mano antes de empezar y se comprueba que funcio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día siguiente hay dolor persistente, hematoma o sensibilidad nueva, se registra y se revisa la dosis antes de repet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dolor súbito e intenso, pérdida de fuerza, alteración sensitiva nueva, mareo o una pierna unilateralmente hinchada, caliente o dolorosa, se detiene la sesión y se orienta a valoración médica; la pierna hinchada no se masajea ni se moviliza. Si aparece un hematoma, una marca que persiste o una molestia que dura días, se registra y se comenta con el instructor o con el responsable del establecimiento antes de volver a trabajar esa zona. Esta lección no clasifica urgencias ni decide tratamientos: describe cuándo la presión se retira y la valoración empie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señal de que la presión es adecu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ersona la describa como cómoda y el cuerpo siga suel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iel quede muy roj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ersona aguante sin quejars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estador sienta esfuerzo en los ded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dice que la presión está «al límit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tener porque lo pidió.]]></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de inmediato y volver a pregunt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zona sin avis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para que se acostum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no se queja, la presión está bi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olor que persiste al día siguiente es una señal para revisar la dosi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spuesta co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y suav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ómo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 lími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uel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lenci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tener y revis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de inmedia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y reevalu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ntes de segui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puede subir con permi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sión se gradúa por ___ y respuesta, no por resistencia. Si la persona dice «al límite», se ___ antes de seguir. Un dolor que persiste al día siguiente obliga a ___ la dosi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que p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ce «cómoda» y respira tranqui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ce «muy suav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ce «un poco fuer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ce «al lími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ce «due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en l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tiene la respirac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durante la ses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las cuatro palabras y la señal de pausa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iezo con superficie amplia y presión baj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dice que aguanta, mantengo la presión para no perder el trabaj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bservo la respiración y pregunto en cada cambio de zo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anoto la presión tolerada y l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6-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xplicar las cuatro palabras, reconocer al menos dos señales corporales de exceso y decidir qué hacer ante «al límite» o ante dolor.]]></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la guía y la matriz de respuestas; vuelve a escribir qué dices y qué haces ante cada palab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ocasión en la que dijiste «está bien» sin estarlo, en un masaje o en otra situación de contacto. ¿Qué habrías necesitado para pedir menos? Escribe la frase exacta que te habría resultado fácil decir y compárala con las cuatro palabras de la guí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la pr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adecu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como cómoda y el cuerpo sigue 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aja de inmediato, no se nego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corta, mandíbula o manos ten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ag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y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ersistente o marcas obligan a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graduar la pre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6-graduar-la-presion"/>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usan palabras y no solo númer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palabras no exigen calcular ni aprender vocabulario técnico. «Un poco menos» es claro; un número puede discutirse y desviar la atención de la sensación. No es una escala validada: es un acuer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del cuerpo indican exceso de pre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iración corta, mandíbula apretada, manos cerradas, pies inquietos, silencio rígido. No diagnostican nada: indican que hay que ajustar y pregun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la persona dice «al lí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s la presión de inmediato, amplías la superficie y vuelves a preguntar. No esperas a que se queje ni le pides que agua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aparece dolor agudo u hormigue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ienes la maniobra, preguntas dónde y cómo se siente y decides si cambias de plan o terminas. No se negocia con dolor agudo, hormigueo ni pérdida de fuerz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la respuesta del día sigui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sión y comodidad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parte de la dosis. Un dolor leve y pasajero se anota; un dolor persistente, un hematoma o una sensibilidad nueva obligan a revisar antes de repeti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duar la presión es un acuerdo, no una cifra. Cuatro palabras —suave, cómoda, al límite, duele— y una señal de pausa permiten que la persona pida menos sin justificarse. El cuerpo confirma con la respiración, la mandíbula y las manos, pero el silencio no es permiso. Si duele, se para; si persiste al día siguiente, se revisa. La guía de comunicación se acuerda antes y se usa en cada cambio. La destreza para leer y ajustar se aprende con instructor; el cuestionario verifica criterios y no habilita para ejerc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apa A). Concluye que existe muy poca confianza en que el masaje sea un tratamiento eficaz para dolor lumbar y describe efectos adversos leves. No valida escalas de presión ni fija dosi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apa A). Considera la terapia manual solo como parte de un paquete que incluye ejercicio (1.2.7). No es normativa mexicana ni una indicación individual; no define presión ni maniobr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HO-LBP · OMS, hoja informativa sobre el dolor lumbar · https://www.who.int/es/news-room/fact-sheets/detail/low-back-pain · consulta: 2026-10-26 · alcance: Hoja informativa internacional (capa A). Señala que el dolor lumbar es la principal causa de discapacidad en el mundo y que su abordaje incluye actividad física y educación. No evalúa la presión del masaje ni recomienda técnicas concre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capa B). Prueba que existe un estándar de competencia para evaluar y certificar la aplicación de masaje holístico; no implica obligatoriedad ni sustituye una autorización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6-graduar-la-presion"/>
              </a:rPr>
              <a:t><![CDATA[Graduar la presión por comodidad y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no contiene secuencias cerradas ni maniobras cervicales y no habilita para ejercer.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2026-10-26T10:52:15Z</dcterms:created>
  <dcterms:modified xsi:type="dcterms:W3CDTF">2026-10-26T10:52:15Z</dcterms:modified>
  <dc:title>Graduar la presión por comodidad y respuesta</dc:title>
  <dc:description>Presentación editable del OA «Graduar la presión por comodidad y respuesta». Enlace: https://saludyestetica.lumbre.lat/object/sye-c34-r01-oa06-graduar-la-presion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