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lizamientos, amasamientos y compresiones suaves» (2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slizamientos, amasamientos y compresiones suaves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familias, no tres recetas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lizamiento: continuidad y superficie» (2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lizamiento: continuidad y superficie» (3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lizamiento: continuidad y superficie» (4 de 4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amasamiento: levantar y rod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intención a la d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decisiones antes de repetir una mani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presión: presionar sin desplazar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osificar es cambiar una variable a la vez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Tres familias de maniobr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Qué busca cada una y su cuidado princi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solo se aprende con un instructor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osificar una familia de maniobras con instru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Nombra la in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 en una frase qué buscas: contacto, descanso o sensación de movilidad. Si no puedes nombrarlo, no elijas maniobra: vuelve a la entrev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osificar una familia de maniobras con instru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Elige una sola famil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ueba deslizamiento, amasamiento o compresión por separado. No encadenes las tres para «completar» una sesión: primero se aprende cada u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osificar una familia de maniobras con instru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Entra con superficie ampl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poya la palma completa, con contacto estable y presión baja. La mano se apoya; no se clava. Revisa que la muñeca esté neutra y la camilla a tu al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osificar una familia de maniobras con instru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Pregunta y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ide una palabra: suave, cómoda, al límite o dolorosa. Mira la respiración, la mandíbula, las manos y los pies. El silencio no confirma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osificar una familia de maniobras con instru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Ajusta una vari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mbia profundidad, velocidad o superficie, no todo a la vez. Vuelve a preguntar y espera la respuesta antes de continu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dosificar una familia de maniobras con instruc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Cierra y regi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tira el contacto con aviso, deja que la persona se incorpore sin prisa y anota qué familia probaste, con qué dosis y qué respuesta hub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amasamiento que dejó mar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a esce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. Diego, nombre inventado, practica con una compañera de clase. Copió un video y amasa con las puntas de los dedos la parte alta de la espalda durante varios minutos, sin pregu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amasamiento que dejó mar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o que ob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compañera dice que «aguanta» porque cree que así funciona; al día siguiente tiene dos marcas rojas y la piel sensible. Diego no anotó nada y no sabe qué cambió entre el inicio y el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ficticio: el amasamiento que dejó marc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a cor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supervisión, el instructor le muestra que estaba pellizcando en vez de rodar, con la muñeca en extensión y demasiada presión. Repite con la palma, más lento y preguntando; la compañera describe la sensación como cómoda y no quedan marcas. La lección no fue «amasar más suave»: fue cambiar la superficie y volver a pregu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repetir una mani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 comprueba con la persona, no con el reloj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3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3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tejido se levanta y se rueda sin recorrer grandes distanc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masamiento toma el tejido y lo rueda; el deslizamiento mantiene contacto y recorre la superficie. La presión no define la familia: se dosifica en amb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lasificación operativa del curso atiende a lo que hacen las manos, no al nombre comercial ni a la intens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Reducir la presión, ampliar la superficie y preguntar de nue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Al límite» no es permiso para continuar: es una señal de ajuste. Se reduce y se confirma antes de segu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esión se gradúa por comodidad y respuesta; contener la respiración indica que el cuerpo está luchando con el estím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ofundidad no mide eficacia. La dosis se elige por objetivo, tolerancia y respuesta; más presión puede producir dolor, marcas o rechaz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olor intenso no es prueba de que el masaje sirvió; la evidencia sobre resultados clínicos es limitada y de baja certe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misma familia puede calmar o irritar según superficie, profundidad, ritmo y tiempo. El nombre no sustituye la observ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variables de dosificación modifican la experiencia y el riesgo de la misma maniob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slizamiento → Contacto continuo que recorre la superfici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samiento → Tejido que se levanta y se rue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sión → Presión sin desplaz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s → Superficie, profundidad, ritmo y tiem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 de ajuste → Contener la respiración o tensar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familia se reconoce por el modo de contacto; la dosis es el conjunto de variables que se ajus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slizamiento · amasamiento · compresión · comod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tres familias describen modos de contacto distintos, y todas se dosifican con la misma referencia: comodidad y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finición operativa del curso y criterio de seguridad de graduar la presión por toler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Deslizamiento amplio en la espalda → Se practica con super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resión suave en zona acordada → Se practica con super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masamiento más lento en piel mayor → Se aju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lizamiento lento si contiene la respiración → Se aju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ión sostenida en el cuello anterior → Fuera de este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mpresión en axila o hueco poplíteo → Fuera de este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ellizco con puntas en anticoagulados → Fuera de este cur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Amasamiento rápido que deja marcas → Se aju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zonas de cuidado y el pellizco quedan fuera; las demás situaciones se practican solo con supervisión y se ajustan por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no se queja, subo la presión y amaso más fuerte para que suel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ilencio no es comodidad y «que suelte» no es un objetivo verificable. La presión se ajusta por respuesta observada, no por ausencia de que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sistencia y el silencio no confirman tolerancia; un cuerpo tenso pide menos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34-r01-oa05-deslizamientos-amases-y-compresiones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maniobra que hayas visto aplicar o que hayas intentado. Describe qué familia era, qué se buscaba y qué señal indicaba que la dosis era adecuada o excesiva. Si no puedes responder, la maniobra se estaba copiando sin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de las tres famil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de las tres famili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busca un desliza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tinuidad y contacto amplio. La mano recorre sin perder contacto para que la persona anticipe el estímulo y pueda relajarse. Sirve para entrar, unir zonas y cer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busca un amasa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ovilizar piel y tejido superficial con un rodado rítmico. Es más intenso que el deslizamiento y exige más preguntas; el riesgo principal es pelliz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busca una compresión suav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estímulo estable, sostenido o rítmico, sin desplazamiento. Es donde más se confunde «más» con «mejor»; se vigila hormigueo, mareo y ten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dosifica una maniob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igiendo superficie, profundidad, velocidad, duración y pausas, y cambiando una sola variable por vez. No hay número universal de pasadas ni tiempo estándar por z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practica en este cur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ello anterior, axila, hueco poplíteo, abdomen, mamas y genitales; maniobras cervicales y ajustes vertebrales. Tampoco se masajea una pierna hinchada, caliente o doloro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34-r01-oa05-deslizamientos-amases-y-compresiones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5)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5)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5)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5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4376" r:id="rId1"/>
    <p:sldLayoutId id="2482024377" r:id="rId2"/>
    <p:sldLayoutId id="2482024378" r:id="rId3"/>
    <p:sldLayoutId id="248202437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080c5a1031c02d0bfa485fc6acd4e11e310ee95be8551631.jpg"/>
  <Relationship Id="rId3" Type="http://schemas.openxmlformats.org/officeDocument/2006/relationships/hyperlink" Target="https://saludyestetica.lumbre.lat/object/sye-c34-r01-oa05-deslizamientos-amases-y-compresion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34-r01-oa05-deslizamientos-amases-y-compresiones" TargetMode="External"/>
  <Relationship Id="rId4" Type="http://schemas.openxmlformats.org/officeDocument/2006/relationships/hyperlink" Target="https://saludyestetica.lumbre.lat/object/sye-c34-r01-oa05-deslizamientos-amases-y-compresiones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5.jpg"/>
  <Relationship Id="rId3" Type="http://schemas.openxmlformats.org/officeDocument/2006/relationships/hyperlink" Target="https://saludyestetica.lumbre.lat/object/sye-c34-r01-oa05-deslizamientos-amases-y-compresiones" TargetMode="External"/>
  <Relationship Id="rId4" Type="http://schemas.openxmlformats.org/officeDocument/2006/relationships/hyperlink" Target="https://saludyestetica.lumbre.lat/object/sye-c34-r01-oa05-deslizamientos-amases-y-compresiones" TargetMode="External"/>
  <Relationship Id="rId5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6.jpg"/>
  <Relationship Id="rId3" Type="http://schemas.openxmlformats.org/officeDocument/2006/relationships/hyperlink" Target="https://saludyestetica.lumbre.lat/object/sye-c34-r01-oa05-deslizamientos-amases-y-compresiones" TargetMode="External"/>
  <Relationship Id="rId4" Type="http://schemas.openxmlformats.org/officeDocument/2006/relationships/hyperlink" Target="https://saludyestetica.lumbre.lat/object/sye-c34-r01-oa05-deslizamientos-amases-y-compresiones" TargetMode="External"/>
  <Relationship Id="rId5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hyperlink" Target="https://saludyestetica.lumbre.lat/object/sye-c34-r01-oa05-deslizamientos-amases-y-compresiones" TargetMode="External"/>
  <Relationship Id="rId4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34-r01-oa05-deslizamientos-amases-y-compresiones" TargetMode="External"/>
  <Relationship Id="rId3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lizamient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asamien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res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av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34-r01-oa05-deslizamientos-amases-y-compresiones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qué busca cada familia de maniobras —deslizamiento, amasamiento y compresión suave—, reconocer sus riesgos y dosificarlas por comodidad y respuesta, sin convertir ninguna en una secuencia cerrada ni en un protocolo de aplica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fundamentos técnicos: para qué sirve cada familia de maniobras, cómo se prueba el contacto, qué variables se ajustan y por qué la destreza manual se adquiere con instructor. Incluye criterios de dosificación, errores frecuentes y límites de la práctica en líne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saje · técnica · presión · seguridad · práctica supervisad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lizamientos, amasamientos y compresiones suav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adultas que ya cursaron anatomía aplicada y seguridad e entrevista (c32 y c33) y quieren entender los fundamentos del contacto manual antes de practicar con un instructor. Es formación educativa: no habilita para ejercer, no sustituye práctica supervisada y no enseña maniobras cervicales ni ajustes vertebra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lizamientos, amasamientos y compresiones suav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taller de fin de semana, una alumna copia de un video una secuencia de «amasamiento fuerte» y la aplica a una compañera. A los diez minutos la piel está roja y la compañera dice que aguanta porque «así funciona». Nadie preguntó qué se buscaba, nadie midió la presión y nadie anotó nada. La escena no muestra falta de fuerza: muestra falta de criteri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lizamientos, amasamientos y compresiones suav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separa tres familias de maniobras —deslizamientos, amasamientos y compresiones suaves—, explica qué busca cada una, qué variables se ajustan y por qué ninguna se convierte aquí en una secuencia cerrada. La destreza de las manos no se adquiere leyendo: se entrena con un instructor que corrige, con una persona que acepta practicar y con un registro de lo que ocurrió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amilias, no tres recet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aniobras de masaje se agrupan, para enseñarlas, por lo que hacen las manos. En el deslizamiento, la mano mantiene contacto y recorre la superficie. En el amasamiento, el tejido se toma, se levanta y se rueda sin desplazarse mucho. En la compresión, se ejerce presión sin recorrer: sostenida o con un pulso lento. Los nombres cambian según la escuela y el país; lo que importa es reconocer el modo de contacto, porque de él dependen la sensación que recibe la persona y los riesgos que hay que vigilar. Una misma familia puede relajar o irritar según cómo se dosifiqu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familias, no tres recet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 la familia no explica el efecto. Decir «amasamiento» no dice nada sobre la presión, el ritmo ni el tiempo, que son las variables que la persona siente. Tampoco autoriza a afirmar que «mueve toxinas», «rompe adherencias» o «deshace nudos»: son metáforas comerciales, no mecanismos demostrados. Lo que se puede buscar con estas maniobras es contacto, comodidad, sensación de movimiento y descanso; la evidencia sobre resultados clínicos es limitada y de baja certeza, como recuerda la revisión Cochrane para dolor lumb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lizamiento: continuidad y superficie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lizamiento busca continuidad. La mano se apoya con toda su superficie y recorre sin perder contacto, de modo que la persona puede anticipar el estímulo y soltar la vigilancia. Sirve para entrar, para unir zonas y para volver a un lugar seguro después de una maniobra más local. Sus variables son la superficie de contacto —palma, dedos, borde de la mano—, la velocidad, la profundidad y la cantidad de lubricante. Un deslizamiento amplio y lento suele calmar; uno rápido y superficial suele activar. Ninguna de las dos cosas es mejor en abstracto: depende de lo acord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lizamiento: continuidad y superficie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rrores aparecen cuando se confunde continuidad con insistencia. Repetir pasadas sobre el mismo punto, cargar lubricante hasta perder el control o apretar para no resbalar convierte un gesto amable en un roce que irrita. También hay que cuidar las zonas que esta formación no trabaja: cuello anterior, axila, hueco poplíteo, abdomen, mamas y genitales. Sobre piel frágil, con anticoagulantes o con sensibilidad alterada, la superficie debe ser amplia y la presión baja. Si la mano salta o la piel se arrastra, el problema se corrige con menos velocidad y más superficie, no con más fuerz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lizamiento: continuidad y superficie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y qué no es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de principios sobre tres familias de maniobras. Explica qué busca cada una, qué variables se ajustan y qué riesgos vigilar; no contiene secuencias cerradas, no enseña maniobras cervicales ni ajustes vertebrales y no habilita para ejercer. La práctica manual requiere supervisión presenci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lizamiento: continuidad y superficie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7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3190875"/>
            <a:ext cx="8115300" cy="1438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190875"/>
            <a:ext cx="38100" cy="1438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Zonas que no se practican aquí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llo anterior, axila, hueco poplíteo, abdomen, mamas y genitales quedan fuera de esta formación, igual que cualquier maniobra cervical o ajuste vertebral. Tampoco se masajea una pierna unilateralmente hinchada, caliente o dolorosa: se orienta a valoración médica urgen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2670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variable a la vez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6671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cambias presión, velocidad y superficie en el mismo intento, no sabrás qué produjo la diferencia. Elige una, vuelve a preguntar y anota la respuesta. Esa disciplina es la base de la dosific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masamiento: levantar y rod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masamiento toma el tejido y lo rueda entre la mano y los dedos, o entre las dos manos, sin recorrer grandes distancias. Busca movilizar la piel y el tejido superficial, y dar una información profunda y rítmica que muchas personas describen como «soltar». Se usa en espalda, hombros, glúteos con consentimiento y cobertura, brazos y piernas. La sensación es más intensa que la de un deslizamiento, así que la entrada debe ser más lenta y la pregunta más frecuente. El ritmo importa: un amasamiento apresurado se siente como pellizco aunque la presión sea la mis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masamiento: levantar y rod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iesgo principal es pellizcar. Usar las puntas de los dedos como pinzas, en vez de rodar con una superficie amplia, deja marcas y lastima sobre todo en piel fina, en personas mayores, en quienes toman anticoagulantes o tienen diabetes con sensibilidad alterada. También se debe evitar en zonas de cuidado y en cualquier área sin consentimiento explícito. La dosis se baja disminuyendo la profundidad y aumentando la superficie, no «amasando más suave» con las mismas puntas. Si queda una marca que persiste o la persona describe escozor, se revisa con el instructor y se anot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masamiento: levantar y rodar]]></a:t>
            </a:r>
          </a:p>
        </p:txBody>
      </p:sp>
      <p:pic>
        <p:nvPicPr>
          <p:cNvPr id="3" name="" descr="De la intención a la dosis">
            <a:hlinkClick r:id="rId3" tooltip="De la intención a la dosi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decisiones antes de repetir una maniob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34-r01-oa05-deslizamientos-amases-y-compresion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presión: presionar sin desplaz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presión ejerce presión sin recorrer la superficie. Puede ser sostenida, con la palma o el talón de la mano, o rítmica, con un pulso lento y regular. Busca un estímulo claro y estable, y a veces ayuda a que la persona «se asiente» o sienta un punto de apoyo. Es la familia donde más fácil se confunde «más» con «mejor», porque el esfuerzo del prestador no se ve y la respuesta tarda en aparecer. Sus variables son la superficie, la profundidad, el tiempo y el ritmo; ninguna se decide sin pregun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presión: presionar sin desplaz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imir sobre prominencias óseas, abdomen, cuello anterior, axila o hueco poplíteo no forma parte de esta formación. Tampoco sobre una pierna hinchada, caliente o dolorosa: esa señal se deriva y no se masajea. La presión sostenida e intensa puede producir hormigueo, mareo o hematomas, y el cuerpo que se tensa está pidiendo menos. Se usa el peso del cuerpo con la muñeca neutra, no la fuerza de los dedos. Si aparece hormigueo o la persona deja de responder con palabras, se retira la presión y se valora antes de continu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presión: presionar sin despla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familias, sus señales de ajuste y el error que conviene evitar. La tabla orienta la práctica con instructor; no es una secuenci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114550"/>
                <a:gridCol w="2000250"/>
                <a:gridCol w="2085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frec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liz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ano salta o la piel se arras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ás lubricante y menos veloc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retar para no perder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s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el roja o sensación de pelliz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os profundidad y más superfici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ar las puntas como pinz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iración contenida o cuerpo ten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ltar presión y pregun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er para que «ce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955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114550"/>
                <a:gridCol w="2000250"/>
                <a:gridCol w="2085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observ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frecu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lencio y rigidez al camb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ar el cambio y espe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biar sin avis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mnolencia o mareo al incorpor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r ritmo y avisar 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vantarse de golp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es cambiar una variable a la vez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ificar no es aplicar una receta de minutos. Es elegir superficie, profundidad, velocidad, duración y pausas, y ajustarlas según la respuesta. No existe un número universal de pasadas ni un tiempo estándar por zona: lo que funciona en una persona un martes puede ser excesivo el jueves. Se empieza por lo mínimo necesario, se pregunta, se observa y se cambia una sola variable. Si se modifican tres cosas a la vez, no se sabe cuál produjo el cambio ni cuál causó la molestia. La referencia es la comodidad y la respuesta, no la resistencia de quien aguan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es cambiar una variable a la vez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rden de las maniobras tampoco es un protocolo. Una lógica razonable —entrar amplio, trabajar más local y volver a amplio— ayuda a que la sesión tenga continuidad, pero no es una secuencia obligatoria ni se memoriza aquí. La decisión depende del objetivo, de la posición, de la zona y de lo que la persona tolere ese día. Este curso enseña a elegir y a justificar; la secuencia concreta se construye en práctica supervisada, con un instructor que ve las manos y corrige la altura, la muñeca y la dosi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ificar es cambiar una variable a la vez]]></a:t>
            </a:r>
          </a:p>
        </p:txBody>
      </p:sp>
      <p:pic>
        <p:nvPicPr>
          <p:cNvPr id="3" name="" descr="Tres familias de maniobras">
            <a:hlinkClick r:id="rId3" tooltip="Tres familias de maniobra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924050" y="1257300"/>
            <a:ext cx="52863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Qué busca cada una y su cuidado princip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34-r01-oa05-deslizamientos-amases-y-compresion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sión se calibra con retroalimentación. Un video puede mostrar la forma, pero no dice si la mano está apoyada o clavada, si la muñeca está neutra, si la camilla está a la altura correcta ni si la persona está conteniendo la respiración. Eso lo corrige alguien que observa y que puede detener la práctica. La corrección ocurre en el momento, no en un comentario al final. Por eso la destreza manual se adquiere con instructor y con personas que consienten practicar; el curso en línea aporta vocabulario, criterios y límites, no habilidad de man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estionario de esta lección verifica que distingues familias, señales y decisiones; no certifica que sepas aplicarlas ni te habilita para ejercer. Un diploma o un certificado de competencia acredita una evaluación, no una licencia sanitaria. Mientras no haya supervisión, conviene practicar el gesto sobre un cojín o el propio antebrazo, nunca sobre otra persona, y no improvisar secuencias copiadas. La práctica supervisada se documenta igual que una sesión: qué se intentó, qué salió mal y qué se corrigió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Procedimiento: dosificar una familia de maniobras con instructor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mbra la inten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 en una frase qué buscas: contacto, descanso o sensación de movilidad. Si no puedes nombrarlo, no elijas maniobra: vuelve a la entrevist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Procedimiento: dosificar una familia de maniobras con instructor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una sola famil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slizamiento, amasamiento o compresión por separado. No encadenes las tres para «completar» una sesión: primero se aprende cada u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Procedimiento: dosificar una familia de maniobras con instructor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a con superficie ampl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ya la palma completa, con contacto estable y presión baja. La mano se apoya; no se clava. Revisa que la muñeca esté neutra y la camilla a tu altur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Procedimiento: dosificar una familia de maniobras con instructor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 y observ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 una palabra: suave, cómoda, al límite o dolorosa. Mira la respiración, la mandíbula, las manos y los pies. El silencio no confirma na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Procedimiento: dosificar una familia de maniobras con instructor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justa una variab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 profundidad, velocidad o superficie, no todo a la vez. Vuelve a preguntar y espera la respuesta antes de continua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Procedimiento: dosificar una familia de maniobras con instructor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a y regis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 el contacto con aviso, deja que la persona se incorpore sin prisa y anota qué familia probaste, con qué dosis y qué respuesta hub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Caso ficticio: el amasamiento que dejó marcas · Paso 1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Diego, nombre inventado, practica con una compañera de clase. Copió un video y amasa con las puntas de los dedos la parte alta de la espalda durante varios minutos, sin pregunt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Caso ficticio: el amasamiento que dejó marcas · Paso 2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observ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pañera dice que «aguanta» porque cree que así funciona; al día siguiente tiene dos marcas rojas y la piel sensible. Diego no anotó nada y no sabe qué cambió entre el inicio y el fina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 · Caso ficticio: el amasamiento que dejó marcas · Paso 3 de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rre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upervisión, el instructor le muestra que estaba pellizcando en vez de rodar, con la muñeca en extensión y demasiada presión. Repite con la palma, más lento y preguntando; la compañera describe la sensación como cómoda y no quedan marcas. La lección no fue «amasar más suave»: fue cambiar la superficie y volver a pregunta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solo se aprende con un instructor]]></a:t>
            </a:r>
          </a:p>
        </p:txBody>
      </p:sp>
      <p:pic>
        <p:nvPicPr>
          <p:cNvPr id="3" name="" descr="Antes de repetir una maniobra">
            <a:hlinkClick r:id="rId3" tooltip="Antes de repetir una maniobr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 comprueba con la persona, no con el reloj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34-r01-oa05-deslizamientos-amases-y-compresion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una familia con una técnica completa. Un deslizamiento no es «el masaje sueco» ni una compresión es «el descontracturante». Son modos de contacto que se dosifican; el nombre comercial no define lo que hacen las man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las puntas de los dedos como pinzas. Pellizcar la piel no es amasar. Deja marcas, irrita y no aporta más que una superficie amplia. La piel frágil y la de personas mayores exigen todavía más cuidad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 la presión para «que suelte». La resistencia no es una invitación. Un cuerpo que se tensa, contiene la respiración o se retira está pidiendo menos presión, no más. Insistir convierte la sesión en una 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r una secuencia de un video. Sin instructor no hay corrección de muñeca, altura ni dosis. Una secuencia copiada no es una técnica aprendida: es una repetición sin criterio que puede dejar marcas o mied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parece dolor agudo, hormigueo, adormecimiento o mareo, se detiene la maniobra y se valora antes de continu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persona contiene la respiración, se tensa o responde con monosílabos, se reduce la presión y se amplía la superfici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piel frágil, anticoagulantes o sensibilidad alterada, se evita el pellizco y se trabaja con superficie amplia y presión baj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zona es cuello anterior, axila, hueco poplíteo, abdomen, mamas o genitales, no se practica: queda fuera de este curs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hay instructor ni supervisión, se practica el gesto sobre un cojín o el propio antebrazo, no sobre otra person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a pierna unilateralmente hinchada, caliente o dolorosa, no se masajea ni se moviliza: se orienta a valoración médica urgente. Lo mismo vale para dolor súbito e intenso, fiebre, pérdida de fuerza, alteración sensitiva nueva, mareo durante la sesión o una lesión de piel que no estaba. Si aparece un hematoma, una marca que persiste o una molestia que dura más de lo esperado, se registra y se revisa con el instructor antes de repetir. Esta lección no clasifica urgencias ni decide tratamientos: describe cuándo la práctica se detiene y la valoración empiez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stingue principalmente al amasamiento del deslizamien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siempre se aplica con más pr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tejido se levanta y se rueda sin recorrer grandes distanci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se realiza únicamente en la espal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no necesita comunicación con la person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ersona dice que la presión está «al límite» y contiene la respiración. ¿Qué correspon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antener porque lo tole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mbiar de zona sin avis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ducir la presión, ampliar la superficie y preguntar de nuev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plicar más lubricante y seguir igual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maniobra más profunda produce mejores resultados que una sua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ombre de una familia de maniobras no garantiza su efecto: importan la dosis y la res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concepto con su descrip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slizamien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mas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mpres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osi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Señal de ajust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ejido que se levanta y se rueda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sión sin desplaza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perficie, profundidad, ritmo y tiem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ener la respiración o tensar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ontacto continuo que recorre la superficie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___ mantiene contacto y recorre la superficie; el ___ levanta y rueda el tejido; la ___ presiona sin desplazarse. En las tres familias la dosis se ajusta por ___ y respuesta, no por resistenci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situación según lo que corresponde en esta fo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practica con supervis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ajus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uera de este cur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slizamiento amplio en la espald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resión suave en zona acordad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masamiento más lento en piel may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lizamiento lento si contiene la respi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ión sostenida en el cuello anteri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mpresión en axila o hueco poplíte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ellizco con puntas en anticoagulad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Amasamiento rápido que deja marc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el razonamiento fa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egunto qué busca la persona y elijo una sola famil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mpiezo con la palma completa y presión baj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no se queja, subo la presión y amaso más fuerte para que suel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90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bservo respiración y gesto antes de continu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52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Al terminar, anoto la dosis y la respuest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34-r01-oa05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34-r01-oa05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34-r01-oa05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34-r01-oa05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34-r01-oa05-ex0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34-r01-oa05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34-r01-oa05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34-r01-oa05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istingues las tres familias por lo que hacen las manos, identificas al menos una zona fuera de alcance y sabes qué variable ajustar cuando la persona se ten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la matriz de las tres familias y la lista de zonas de cuidado; vuelve a describir en una frase qué busca cada maniobr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maniobra que hayas visto aplicar o que hayas intentado. Describe qué familia era, qué se buscaba y qué señal indicaba que la dosis era adecuada o excesiva. Si no puedes responder, la maniobra se estaba copiando sin crit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s tres famil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1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liz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orre sin perder conta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s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vanta y rueda el tej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r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siona sin desplaza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s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erficie, profundidad, ritmo y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ñal de 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iración contenida o cuerpo ten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de las tres familia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34-r01-oa05-deslizamientos-amases-y-compresion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busca un deslizamiento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idad y contacto amplio. La mano recorre sin perder contacto para que la persona anticipe el estímulo y pueda relajarse. Sirve para entrar, unir zonas y cerrar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busca un amasamiento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lizar piel y tejido superficial con un rodado rítmico. Es más intenso que el deslizamiento y exige más preguntas; el riesgo principal es pellizcar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busca una compresión suave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stímulo estable, sostenido o rítmico, sin desplazamiento. Es donde más se confunde «más» con «mejor»; se vigila hormigueo, mareo y tensión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osifica una maniobra?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iendo superficie, profundidad, velocidad, duración y pausas, y cambiando una sola variable por vez. No hay número universal de pasadas ni tiempo estándar por zon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practica en este curso?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practicar con criteri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llo anterior, axila, hueco poplíteo, abdomen, mamas y genitales; maniobras cervicales y ajustes vertebrales. Tampoco se masajea una pierna hinchada, caliente o doloros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lizamiento, amasamiento y compresión son tres modos de contacto, no tres recetas. Cada uno busca algo distinto y cada uno tiene un riesgo que vigilar: el roce, el pellizco y la presión sostenida. Se dosifican cambiando una variable a la vez y preguntando por la respuesta, nunca por la resistencia. Las zonas de cuidado y las maniobras cervicales quedan fuera de este curso. La destreza manual se adquiere con instructor y práctica supervisada; el cuestionario verifica conocimientos y no habilita para ejercer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COCHRANE-LBP · Cochrane, «Masaje para el dolor lumbar» (resumen en español) · https://www.cochrane.org/es/CD001929/BACK_masaje-para-el-dolor-lumbar · consulta: 2026-10-26 · alcance: Revisión sistemática internacional (capa A). Concluye que existe muy poca confianza en que el masaje sea un tratamiento eficaz para dolor lumbar y describe efectos adversos leves. No compara familias de maniobras ni sirve para prescribir dosis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NICE-LBP · NICE NG59, dolor lumbar y ciática: recomendaciones · https://www.nice.org.uk/guidance/ng59/chapter/Recommendations · consulta: 2026-10-26 · alcance: Guía clínica del Reino Unido (capa A). Considera la terapia manual solo como parte de un paquete que incluye ejercicio (1.2.7). No es normativa mexicana ni una indicación individual; no define maniobras ni dosis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DOF-EC0123 · DOF, Acuerdo del Estándar de Competencia EC0123 «Aplicación de Masaje Holístico» · https://dof.gob.mx/nota_detalle_popup.php?codigo=5206114 · consulta: 2026-10-26 · alcance: Alcance federal mexicano (capa B). Prueba que existe un estándar de competencia para evaluar y certificar la aplicación de masaje holístico; no implica obligatoriedad ni sustituye una autorización sanitari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OPENSTAX-AP · OpenStax, Anatomy and Physiology 2e (CC BY-NC-SA) · https://openstax.org/books/anatomy-and-physiology-2e/pages/1-introduction · consulta: 2026-10-26 · alcance: Referencia académica abierta de anatomía y fisiología (capa A). Se cita como referencia conceptual sobre tejidos y movimiento; no se copia texto ni se usa para justificar dosis o resultados clínico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34-r01-oa05-deslizamientos-amases-y-compresiones"/>
              </a:rPr>
              <a:t><![CDATA[Deslizamientos, amasamientos y compresiones suav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6 de octubre de 2026. Revisión por profesional sanitario o fisioterapeuta: no realizada, pendiente. Revisión jurídica: no realizada, pendiente. Lección de principios: no contiene secuencias cerradas ni maniobras cervicales y no habilita para ejercer. Práctica manual: requiere supervisión presencial; este curso no la sustituy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2026-10-26T09:48:23Z</dcterms:created>
  <dcterms:modified xsi:type="dcterms:W3CDTF">2026-10-26T09:48:23Z</dcterms:modified>
  <dc:title>Deslizamientos, amasamientos y compresiones suaves</dc:title>
  <dc:description>Presentación editable del OA «Deslizamientos, amasamientos y compresiones suaves». Enlace: https://saludyestetica.lumbre.lat/object/sye-c34-r01-oa05-deslizamientos-amases-y-compresiones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