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4-contacto-ritmo-y-comunic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tacto inicial, ritmo y comunicació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imer contacto se anunci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ón de entrada: empezar por debajo»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ón de entrada: empezar por debajo»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ión de entrada: empezar por debajo»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itmo y continuidad: la previsibilidad tranquiliza»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saludo al primer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ocurren antes de la primera mani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lencio útil y conversación mínim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visos y señales: cuándo cambiar y cuándo par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señales y s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el cuerpo dice antes de que la persona h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ractica con instructor present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brir, sostener y cerrar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cibe y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é busca, qué prefiere evitar y cómo quiere comunicarse. Acuerda una palabra o frase para pedir menos presión y otra para detener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brir, sostener y cerrar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nuncia el in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 dónde vas a poner la mano, si será sobre la sábana o sobre la piel y con qué presión vas a empezar. Espera la respuesta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brir, sostener y cerrar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ntra con presión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oya una superficie amplia y quieta. Deja pasar unos segundos antes de desplazarte; observa la respiración y la tensión antes de añadir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brir, sostener y cerrar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ee y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por la presión con la escala acordada y observa la mandíbula, los hombros y las manos. Sube o baja un paso; no dupliques la presión para «que se s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brir, sostener y cerrar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visa las tran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ambiar de zona, de posición o de retirar el contacto, dilo. Mantén un punto de contacto mientras reacomodas el otro y explica cualquier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brir, sostener y cerrar el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y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visa que vas a terminar, retira el contacto despacio y deja que la persona se incorpore a su ritmo. Pregunta cómo se siente y registra lo relev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silencio de So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Sofía, nombre inventado, pide un masaje relajante y al inicio dice que prefiere no hablar. A los pocos minutos cierra los ojos y deja de responder a las preguntas. El prestador interpreta el silencio como incomodidad y empieza a llenarlo con explicaciones y anécdo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silencio de So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fía abre los ojos y dice que estaba disfrutando del silencio. El prestador se disculpa, baja el volumen de la voz y vuelve al ritmo anterior. Acuerdan que solo habrá avisos breves y que ella pedirá menos presión con la palabra que eligió al in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silencio de Sof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esión termina sin sobresaltos y Sofía comenta que se sintió respetada. El error no fue hablar, sino interpretar el silencio sin preguntar. La decisión fue volver al acuerdo inicial: la comunicación no es hablar más, es saber cuándo hablar y cuándo dejar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avisos que no se omi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dicen en voz alta, no se supo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nunciando dónde y cómo, con una superficie amplia y presión 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viso y la presión baja permiten que la persona se prepare y que el prestador lea la respuesta antes de añadir inten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imer apoyo conviene que sea amplio y quieto, sin desplazamientos rápidos ni pin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4-contacto-ritmo-y-comunicacion]]></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Mantener el ritmo y no llenar el silencio; preguntar solo si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ilencio puede ser descanso o concentración. Se respeta y se mantienen los avisos breves; no se interpreta como rechazo ni como invitación a hab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ilencio del prestador también comunica presencia, siempre que la persona sepa que puede hablar cuando qui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4-contacto-ritmo-y-comunicaci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odidad no se mide por el dolor. Una presión puede ser firme y cómoda; el dolor intenso es un límite, no una prueba de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se gradúa por comodidad y respuesta, no por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4-contacto-ritmo-y-comunica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viso hace previsible el cambio y reduce la alerta. No rompe el ritmo: lo ord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avisos no rompen el ritmo; lo hacen pre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4-contacto-ritmo-y-comunic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spiración corta → Bajar la presión y pregu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os que sujetan la tela → Ajustar la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lencio con ojos cerrados → Mantener el ritmo sin ll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ja verbal → Detener y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mbio de zona → Avisar antes de ha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tiene una respuesta distinta; confundirlas quita control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4-contacto-ritmo-y-comunic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uncia · debajo ·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nunciar, empezar por debajo y leer la respuesta son los tres gestos que abren una sesión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de entrada se queda por debajo de lo que el prestador cree que la persona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4-contacto-ritmo-y-comunica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rimer contacto de la sesión → Se anu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cambio al hombro derecho → Se anu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retirada para tomar producto → Se anu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presión que acorta la respiración →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sábana que se cae al girar →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silencio elegido por la persona →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dolor agudo durante la sesión →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mareo o el hormigueo → Se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unciar, ajustar y detener son respuestas diferentes; la persona debe saber cuál está ocurrie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4-contacto-ritmo-y-comunicac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persona no se queja, subo la presión para que sienta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ilencio o la falta de queja no autorizan a subir la presión. Se pregunta y se observa la respuesta; el dolor no es una m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ersona puede tolerar una presión y aun así no estar cómoda; la comodidad no se mide solo por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4-contacto-ritmo-y-comunica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a conversación en la que alguien no te avisó antes de tocarte o de cambiar algo. ¿Qué sentiste en el cuerpo? ¿Qué aviso breve habría cambiado la experiencia? Escribe la frase exacta que te habría gustado escuch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entrar, sostener y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entrar, sostener y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ice antes del primer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ónde vas a poner la mano, si será sobre la sábana o la piel y con qué presión empiezas. Se espera la respuesta antes de to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gradúa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mpezando por debajo de lo que parece necesario, subiendo por pasos y observando respiración, mandíbula, hombros y manos. Se pregunta con una escala senc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la persona elige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spetarlo, mantener los avisos breves y no llenar el espacio con charla, ventas o historias personales. Se responde si ella h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visos no se omi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empezar, cambiar de zona, descubrir una parte del cuerpo, retirar el contacto y terminar. También si alguien va a entrar o si habrá una p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tien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 dolor agudo, mareo, náuseas, hormigueo, adormecimiento, dificultad para respirar o una molestia que no cede. También si la persona l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4-contacto-ritmo-y-comunica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4285" r:id="rId1"/>
    <p:sldLayoutId id="2482024286" r:id="rId2"/>
    <p:sldLayoutId id="2482024287" r:id="rId3"/>
    <p:sldLayoutId id="248202428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dc96de28f03e937def8c43d74e186f5bbbff9d302b1c8031.jpg"/>
  <Relationship Id="rId3" Type="http://schemas.openxmlformats.org/officeDocument/2006/relationships/hyperlink" Target="https://saludyestetica.lumbre.lat/object/sye-c34-r01-oa04-contacto-ritmo-y-comunic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4-r01-oa04-contacto-ritmo-y-comunicacion" TargetMode="External"/>
  <Relationship Id="rId4" Type="http://schemas.openxmlformats.org/officeDocument/2006/relationships/hyperlink" Target="https://saludyestetica.lumbre.lat/object/sye-c34-r01-oa04-contacto-ritmo-y-comunicacion"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4-r01-oa04-contacto-ritmo-y-comunicacion" TargetMode="External"/>
  <Relationship Id="rId4" Type="http://schemas.openxmlformats.org/officeDocument/2006/relationships/hyperlink" Target="https://saludyestetica.lumbre.lat/object/sye-c34-r01-oa04-contacto-ritmo-y-comunicacion"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4-r01-oa04-contacto-ritmo-y-comunicacion" TargetMode="External"/>
  <Relationship Id="rId4" Type="http://schemas.openxmlformats.org/officeDocument/2006/relationships/hyperlink" Target="https://saludyestetica.lumbre.lat/object/sye-c34-r01-oa04-contacto-ritmo-y-comunicacion"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hyperlink" Target="https://saludyestetica.lumbre.lat/object/sye-c34-r01-oa04-contacto-ritmo-y-comunicacion"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4-contacto-ritmo-y-comunicacion"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tac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ici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itm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unica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4-r01-oa04-contacto-ritmo-y-comunic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principios de contacto progresivo, ritmo sostenido y comunicación breve para que la persona sepa qué va a pasar, pueda ajustar la presión y conserve el control durante toda la sesió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omunicación en la camilla: cómo anunciar el primer contacto, cómo graduar la presión de entrada, cómo sostener el ritmo, cuándo hablar y cuándo callar, y qué avisos no se omit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contacto · comunicación · presión · consent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acto inicial, ritmo y comunic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empiezan a dar masaje y prestadores que quieren revisar cómo se comunican en la camilla. Requiere las bases de seguridad y consentimiento del curso 33 y los fundamentos técnicos del curso 34. Es formación educativa: no acredita destreza manual ni habilita para ejerc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tacto inicial, ritmo y comunic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no se posa en la espalda sin aviso y la persona se sobresalta. El prestador lo interpreta como nervios y sube la presión «para que se suelte». Ella aprieta los dientes, no dice nada y al terminar comenta que estuvo incómoda. Ninguno de los dos mintió: simplemente nadie acordó cómo iba a empezar el contacto, cómo se iba a preguntar por la presión ni qué palabra serviría para decir «basta». Esta lección trabaja esa parte del oficio que no se ve en las fotos: entrar, sostener el ritmo y comunicar sin quitarle el control a la perso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imer contacto se anu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tocar se dice qué va a pasar: dónde vas a poner la mano, con qué presión vas a empezar y si el contacto será sobre la sábana o sobre la piel. El aviso no es una fórmula de cortesía; es la forma de que la persona no tenga que adivinar. Un «voy a empezar por la espalda, con una presión suave» permite que ella se prepare, ajuste su respiración y decida si quiere cambiar algo antes de que ocurra. La persona no tiene que adivinar ni corregir al prestador sobre la marcha; el aviso pone el acuerdo antes del contac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imer contacto se anu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apoyo conviene que sea amplio y quieto: la mano abierta, el antebrazo o la palma sobre una zona grande, sin desplazamientos rápidos ni pinzas. Esa pausa inicial deja que el cuerpo registre el contacto y que el prestador note la temperatura, la tensión y la respiración. Si la persona se sobresalta, se retira la presión, se pregunta qué pasó y se vuelve a entrar con más aviso. Un contacto que empieza con sorpresa rara vez se recupera del todo; la sorpresa no se compensa con más técnica ni con más experien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de entrada: empezar por debaj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ión de entrada se queda por debajo de lo que el prestador cree que la persona necesita. Se sube poco a poco, mirando la respuesta antes de añadir más: la respiración se acorta, la mandíbula se aprieta, los hombros suben o las manos sujetan la tela. Esos signos dicen más que un «está bien» automático. La persona puede tolerar una presión y aun así no estar cómoda; la comodidad no se mide solo por queja. La respuesta se lee antes de preguntar; la pregunta confirma, no sustituye la observ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de entrada: empezar por debaj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hablar de presión conviene acordar una escala sencilla y propia: «nada», «cómoda», «firme», «demasiada». No hace falta convertir la sesión en un interrogatorio; basta con preguntar al inicio y después de un cambio de zona. Si la persona pide más, se sube un paso y se vuelve a observar. Si pide menos, se baja sin justificarse. El dolor intenso no es una señal de que el trabajo está funcionando: es un límite que se cruzó. La escala se acuerda al inicio y se usa durante toda la sesión, no solo en la primera pregun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de entrada: empezar por debaj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incipios de contacto inicial, presión de entrada, ritmo, silencio y avisos. No enseña secuencias cerradas de maniobras ni fija una velocidad o una presión universal; no sustituye la práctica supervisada ni el consentimiento informad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áctica manual supervisad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áctica manual: requiere supervisión presencial; este curso no la sustituye. El curso en línea no acredita destreza manual ni habilita para ejerc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ión de entrada: empezar por debaj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tres palabra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uerda con la persona una frase corta para pedir menos presión, por ejemplo «más suave». No hace falta que explique por qué; con decirlo, el prestador ajusta y sigu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tmo y continuidad: la previsibilidad tranquiliz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tmo de una sesión de bienestar suele sostenerse, no saltar. Un movimiento que cambia de velocidad sin aviso obliga a la persona a estar alerta; un ritmo estable le permite soltar la vigilancia y descansar. Eso no significa hacer siempre lo mismo ni imponer una velocidad única: significa que los cambios tengan una razón y que la persona pueda anticiparlos. La continuidad se construye con transiciones cuidadas, no con prisa. Un ritmo que se acelera sin aviso se siente como prisa, aunque el prestador no tenga ning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tmo y continuidad: la previsibilidad tranquiliz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hay que cambiar de zona, de presión o de posición, se avisa y se mantiene un punto de contacto mientras el otro se reacomoda. Si se retira la mano por completo, se dice por qué y cuánto va a durar. La persona no debería quedar con la sensación de que el prestador desapareció. Ese punto de contacto puede ser una mano quieta o el antebrazo, y se retira cuando el otro apoyo ya está listo. La lentitud no es un adorno: es una forma de dar tiempo a que el cuerpo responda y a que la comunicación siga abier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itmo y continuidad: la previsibilidad tranquiliza]]></a:t>
            </a:r>
          </a:p>
        </p:txBody>
      </p:sp>
      <p:pic>
        <p:nvPicPr>
          <p:cNvPr id="3" name="" descr="Del saludo al primer contacto">
            <a:hlinkClick r:id="rId3" tooltip="Del saludo al primer contact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ocurren antes de la primera maniob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4-contacto-ritmo-y-comunicacion"/>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lencio útil y conversación míni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ersonas que quieren hablar durante la sesión y otras que necesitan silencio. Ninguna de las dos es la correcta. Al inicio se puede preguntar: «¿prefieres conversar o estar en silencio?». Si elige silencio, no se llena el espacio con anécdotas, ventas de servicios ni historias personales. El silencio del prestador también comunica: puede ser presencia, no abandono, siempre que la persona sepa que está ahí y que puede hablar cuando quiera. El silencio elegido no es un vacío que haya que llen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lencio útil y conversación míni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hable, la conversación se mantiene breve y centrada en la persona: cómo va la presión, si alguna zona molesta, si quiere cambiar de posición. No se aprovecha el silencio para indagar en su vida ni para interpretar lo que siente. Si la persona cuenta algo difícil, se escucha sin diagnosticar y sin convertir la sesión en terapia. Se puede decir: «gracias por decírmelo; si quieres, hacemos una pausa». La comunicación también tiene límites: la sesión no es una consulta psicológica ni un confesionar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lencio útil y conversación míni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tura de una señal no es un diagnóstico: es una hipótesis que se comprueba preguntando y ajustan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705100"/>
                <a:gridCol w="2419350"/>
                <a:gridCol w="2990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persona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sign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eda rígida al primer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rpresa o al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r presión, avisar y volver a ent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ira corto o aprieta la mandíb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por encima de lo cóm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y preguntar con la escala acord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a los ojos y deja de hab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 silencio o 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er el ritmo y no llenar el espa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jeta la sábana o se cu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ta más 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de inmediato y confir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705100"/>
                <a:gridCol w="2419350"/>
                <a:gridCol w="2990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persona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uede signific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 que quiere 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 lím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sin pedir explic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visos y señales: cuándo cambiar y cuándo pa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visos que no se omiten: antes de empezar, antes de cambiar de zona, antes de descubrir una parte del cuerpo, antes de retirar el contacto y antes de terminar. También se avisa si alguien va a entrar al cuarto, si el teléfono va a sonar o si hay un ruido que puede interrumpir. Estos avisos no rompen el ritmo; lo hacen previsible. La persona sabe qué esperar y no tiene que estar pendiente de lo que va a pasar. El aviso también es una forma de consentimiento continuo: se dice en voz alta, no se piens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visos y señales: cuándo cambiar y cuándo pa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olor agudo, mareo, náuseas, hormigueo, adormecimiento o una molestia que no cede, se detiene y se pregunta. No se negocia con la persona para que aguante ni se atribuye a «la toxina que se mueve». Se ofrece una pausa, un cambio de posición o el final de la sesión, y se registra lo ocurrido. Si la persona pide parar, se para sin pedir explicaciones. El control de la sesión es suyo, no del prestador. Puede cambiar de opinión a mitad de la sesión y ese derecho no se negocia ni se justific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visos y señales: cuándo cambiar y cuándo parar]]></a:t>
            </a:r>
          </a:p>
        </p:txBody>
      </p:sp>
      <p:pic>
        <p:nvPicPr>
          <p:cNvPr id="3" name="" descr="Cuatro señales y su lectura">
            <a:hlinkClick r:id="rId3" tooltip="Cuatro señales y su lectur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el cuerpo dice antes de que la persona ha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4-contacto-ritmo-y-comunicacion"/>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actica con instructor pres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no de voz, la velocidad del aviso, la presión de entrada y la forma de retirarse se aprenden con alguien que escuche y corrija. En supervisión se practica el guion de apertura, la pregunta por la presión, el cambio de zona con aviso y la detención ante una señal. El instructor observa si el alumno habla demasiado, si llena el silencio, si sube la presión para «que se sienta» o si deja a la persona sin saber qué viene después. La corrección es concreta: menos palabras, más pausa y menos presión cuando la respuesta lo pid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actica con instructor pres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áctica debe hacerse con una persona adulta que consienta y con un acuerdo claro sobre qué se va a practicar. Se ensayan la escala verbal, la señal para pedir menos presión y la frase para detener la sesión. Práctica manual: requiere supervisión presencial; este curso no la sustituye. El curso en línea no acredita destreza manual ni habilita para ejercer, y no enseña maniobras cervicales ni ajustes vertebrales. El instructor también puede detener el ejercicio si observa que la persona se incomoda o que el alumno no está leyendo las seña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abrir, sostener y cerrar el contact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ibe y acuer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é busca, qué prefiere evitar y cómo quiere comunicarse. Acuerda una palabra o frase para pedir menos presión y otra para detener la ses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abrir, sostener y cerrar el contact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uncia el inic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 dónde vas a poner la mano, si será sobre la sábana o sobre la piel y con qué presión vas a empezar. Espera la respuesta antes de toc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abrir, sostener y cerrar el contact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a con presión baj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oya una superficie amplia y quieta. Deja pasar unos segundos antes de desplazarte; observa la respiración y la tensión antes de añadir pres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abrir, sostener y cerrar el contact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y ajus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por la presión con la escala acordada y observa la mandíbula, los hombros y las manos. Sube o baja un paso; no dupliques la presión para «que se sien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abrir, sostener y cerrar el contact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visa las transicion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ambiar de zona, de posición o de retirar el contacto, dilo. Mantén un punto de contacto mientras reacomodas el otro y explica cualquier paus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Procedimiento: abrir, sostener y cerrar el contact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y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visa que vas a terminar, retira el contacto despacio y deja que la persona se incorpore a su ritmo. Pregunta cómo se siente y registra lo releva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Caso ficticio: el silencio de Sofí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Sofía, nombre inventado, pide un masaje relajante y al inicio dice que prefiere no hablar. A los pocos minutos cierra los ojos y deja de responder a las preguntas. El prestador interpreta el silencio como incomodidad y empieza a llenarlo con explicaciones y anécdot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Caso ficticio: el silencio de Sofí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jus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fía abre los ojos y dice que estaba disfrutando del silencio. El prestador se disculpa, baja el volumen de la voz y vuelve al ritmo anterior. Acuerdan que solo habrá avisos breves y que ella pedirá menos presión con la palabra que eligió al inic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practica con instructor presente · Caso ficticio: el silencio de Sofí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sión termina sin sobresaltos y Sofía comenta que se sintió respetada. El error no fue hablar, sino interpretar el silencio sin preguntar. La decisión fue volver al acuerdo inicial: la comunicación no es hablar más, es saber cuándo hablar y cuándo dejar espac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ractica con instructor presente]]></a:t>
            </a:r>
          </a:p>
        </p:txBody>
      </p:sp>
      <p:pic>
        <p:nvPicPr>
          <p:cNvPr id="3" name="" descr="Cinco avisos que no se omiten">
            <a:hlinkClick r:id="rId3" tooltip="Cinco avisos que no se omiten"/>
          </p:cNvPr>
          <p:cNvPicPr>
            <a:picLocks noChangeAspect="1"/>
          </p:cNvPicPr>
          <p:nvPr>
            <p:ph type="pic" idx="1"/>
          </p:nvPr>
        </p:nvPicPr>
        <p:blipFill>
          <a:blip r:embed="rId2"/>
          <a:stretch>
            <a:fillRect/>
          </a:stretch>
        </p:blipFill>
        <p:spPr>
          <a:xfrm>
            <a:off x="2038350" y="1257300"/>
            <a:ext cx="5057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dicen en voz alta, no se supone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4-contacto-ritmo-y-comunicacion"/>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ezar a tocar sin avisar. El primer contacto por sorpresa activa la alerta y obliga a la persona a adaptarse a una presión que no eligió. Un aviso breve cambia por completo la entrada.]]></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el silencio con charla o ventas. El silencio puede ser descanso, no una invitación a conversar. Hablar de otros servicios o de la vida del prestador quita a la persona del centro de la ses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bir la presión para que «sienta el trabajo». La presión se gradúa por comodidad y respuesta, no por resistencia. El dolor intenso no demuestra eficacia; demuestra que se cruzó un lími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tirar el contacto sin explicar. Desaparecer para tomar producto o contestar el teléfono deja a la persona alerta. Se avisa, se dice cuánto durará y se mantiene un punto de contacto si es posib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se sobresalta o se queda rígida al primer contacto, se retira la presión, se avisa y se vuelve a entrar más despaci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respiración se acorta, la mandíbula se aprieta o las manos sujetan la tela, se baja la presión y se pregunta antes de continuar.]]></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elige silencio, no se llena el espacio con conversación; se mantienen los avisos breves y se responde si ella habl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ide menos presión o quiere detener la sesión, se obedece sin negociar ni pedir explicacione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dolor agudo, mareo, náuseas, hormigueo o adormecimiento, se detiene la sesión y se valora si se deriv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la sesión si aparece dolor agudo, mareo, náuseas, hormigueo, adormecimiento, dificultad para respirar o una molestia que no cede. Ofrece una pausa, un cambio de posición o el final, y registra lo ocurrido. Orienta a valoración médica si el malestar persiste o si hay signos que no corresponden a la ses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persona relata una situación de violencia o una crisis emocional, no intentes resolverla: escucha, no diagnostiques y orienta a los recursos de apoyo que correspondan. Esta lección no sustituye la entrevista de seguridad del curso 33 ni una valoración profesion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conviene iniciar el contacto en una sesión?]]></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una pinza precisa para mostrar técnica desde el principio.]]></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unciando dónde y cómo, con una superficie amplia y presión baj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la presión más firme para que la persona se acostumbre.]]></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n hablar, para no interrumpir la relaj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ersona cierra los ojos y deja de hablar. ¿Qué correspond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lenar el silencio con una explicación de la técnic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ar cada minuto si está cómoda.]]></a:t>
            </a:r>
          </a:p>
        </p:txBody>
      </p:sp>
      <p:sp>
        <p:nvSpPr>
          <p:cNvPr id="11" name=""/>
          <p:cNvSpPr txBox="1"/>
          <p:nvPr/>
        </p:nvSpPr>
        <p:spPr>
          <a:xfrm>
            <a:off x="666750" y="2752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antener el ritmo y no llenar el silencio; preguntar solo si hace falt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erminar la sesión porque el silencio es señal de molesti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presión no duele, es que se quedó demasiado baj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visar antes de cambiar de zona ayuda a que la persona sepa qué esper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respuesta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piración cor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nos que sujetan la tel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ilencio con ojos cerrad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ja verbal]]></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mbio de zon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justar la cobertu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ntener el ritmo sin llen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 y cambi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visar antes de hacerl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ajar la presión y pregunt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ntacto se ___ antes de ocurrir; la presión de entrada empieza por ___ y se ajusta según la ___ de la perso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nunci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jus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tien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rimer contacto de la sesió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ambio al hombro derech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retirada para tomar produc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presión que acorta la respir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sábana que se cae al gira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silencio elegido por la person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dolor agudo durante la sesión]]></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mareo o el hormigue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viso dónde voy a poner la mano y con qué presión empiez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mpiezo con una superficie amplia y dejo pasar unos segundo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persona no se queja, subo la presión para que sienta el trabaj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o por la presión y observo la respiración y la mandíbul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pide parar, detengo la sesión sin pedir explicacion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4-r01-oa04-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4-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4-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4-r01-oa04-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Anuncias el contacto, empiezas con presión baja, lees la respuesta y distingues cuándo ajustar, cuándo callar y cuándo detene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procedimiento de apertura y la matriz de señales; escribe el guion de tres avisos que usarías en tu próxima ses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a conversación en la que alguien no te avisó antes de tocarte o de cambiar algo. ¿Qué sentiste en el cuerpo? ¿Qué aviso breve habría cambiado la experiencia? Escribe la frase exacta que te habría gustado escucha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ntrar, sostener y cer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cont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uncia: dónde, cómo y con qué 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ión de en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debajo de lo esperado y se sube por pa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t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ble y previsible, con transiciones avis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en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ser descanso; no se llena sin pregun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bedece sin negociar ni pedir explic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ntrar, sostener y cerrar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4-r01-oa04-contacto-ritmo-y-comunicacion"/>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unicar en la camill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ice antes del primer contac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unicar en la camill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ónde vas a poner la mano, si será sobre la sábana o la piel y con qué presión empiezas. Se espera la respuesta antes de toc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unicar en la camill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gradúa la pres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unicar en la camill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pezando por debajo de lo que parece necesario, subiendo por pasos y observando respiración, mandíbula, hombros y manos. Se pregunta con una escala sencill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unicar en la camill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la persona elige silenc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unicar en la camill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spetarlo, mantener los avisos breves y no llenar el espacio con charla, ventas o historias personales. Se responde si ella habl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unicar en la camill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visos no se omite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unicar en la camill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empezar, cambiar de zona, descubrir una parte del cuerpo, retirar el contacto y terminar. También si alguien va a entrar o si habrá una paus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unicar en la camill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tiene la ses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unicar en la camill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dolor agudo, mareo, náuseas, hormigueo, adormecimiento, dificultad para respirar o una molestia que no cede. También si la persona lo pid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acto empieza antes de la mano: se anuncia, se espera y se entra con una superficie amplia y presión baja. La presión se gradúa por comodidad y respuesta, no por resistencia, y el ritmo se sostiene para que la persona pueda anticipar lo que viene. El silencio se respeta; la conversación se mantiene breve y centrada en ella. Los avisos —empezar, cambiar de zona, cubrir, retirarse, terminar— no son interrupciones: son la forma de que conserve el control. Esa destreza se practica con instructor presente, y el curso en línea no la acredi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sobre masaje para dolor lumbar. Concluye que existe muy poca confianza en que sea un tratamiento eficaz y describe efectos adversos leves. No se usa para prescribir ni para prometer resultad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Considera la terapia manual solo como parte de un paquete que incluye ejercicio (1.2.7). No es normativa mexicana ni una indica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Alcance federal mexicano. Reconoce los derechos a la información, la elección y la seguridad. Se usa para ordenar la comunicación y el consentimiento; no sustituye la normativa sanitari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de competencia para aplicar masaje holístico; no certifica comunicación, destreza manual ni sustituye la práctica supervisad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4-contacto-ritmo-y-comunicacion"/>
              </a:rPr>
              <a:t><![CDATA[Contacto inicial, ritmo y comunica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de principios de contacto y comunicación; no enseña secuencias cerradas ni maniobras cervicales, y la práctica manual requiere supervisión presenci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2026-10-26T09:46:52Z</dcterms:created>
  <dcterms:modified xsi:type="dcterms:W3CDTF">2026-10-26T09:46:52Z</dcterms:modified>
  <dc:title>Contacto inicial, ritmo y comunicación</dc:title>
  <dc:description>Presentación editable del OA «Contacto inicial, ritmo y comunicación». Enlace: https://saludyestetica.lumbre.lat/object/sye-c34-r01-oa04-contacto-ritmo-y-comunicacion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