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locación cómoda, apoyos y cobertur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osición se acuerda con la person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mohadas y apoyos: rellenar los hueco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mohadas y apoyos: rellenar los hueco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mohadas y apoyos: rellenar los hueco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no y supino: lo que cambia para respir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comodar a la persona en cinco comprob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osición se acuerda y se revisa antes d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ertura: se descubre solo lo que se trabaj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vacidad visual, acústica y de dato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osiciones y cuándo elegi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inguna es la posición por defecto para todas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ractica con instructor present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odar sin improvis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gunt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posición prefiere, si alguna le incomoda y si hay reflujo, embarazo, cirugía reciente o dificultad para respirar boca abajo. Escucha la respuesta y no la corri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odar sin improvis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para los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almohadas limpias y comprueba que el cabezal o el soporte facial estén a la altura adecuada. Ten a la mano una manta o toalla extra para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odar sin improvis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ueba l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ompaña el cambio sin levantar a la persona sin permiso. Pregunta si la respiración es cómoda y si alguna zona queda presionada antes de 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odar sin improvis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loca los apo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llena los huecos: rodillas, tobillos, abdomen, cabeza o espacio entre las rodillas. Revisa orejas, senos, genitales y puntos de presión; ajusta lo que mol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odar sin improvis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bre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tiende la sábana y descubre solo la zona que vas a trabajar. Asegura los pliegues y avisa antes de cada cambio de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modar sin improvis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firm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está cómoda, si quiere más cobertura y si puede cambiar de posición cuando lo necesite. Anota la posición usada y cualquier adaptación relev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rono que no er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ana, nombre inventado, tiene un embarazo avanzado y acude por primera vez. El cuarto está montado para trabajar boca abajo y la persona duda: quiere un masaje de espalda, pero nota que el abdomen le presiona y que le falta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rono que no er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 ofrece la posición lateral con una almohada entre las rodillas y otra bajo la cabeza, y se le explica que la espalda se puede trabajar igual. Se cubre con sábana, se descubre solo la zona acordada y se le dice que puede pedir cambiar en cualquie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prono que no era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ana recibe la sesión de lado, respira cómoda y termina sin mareo. No se insiste en el prono «porque es lo habitual» ni se le pide aguantar. La decisión fue adaptar la posición al cuerpo y al momento, no someter el cuerpo a la posición del cu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descubrir un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persona, no solo con la sáb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frecer lateral o sentado, con apoyos, y explicar que la espalda se trabaja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osición se adapta a la persona. El lateral o el sentado permiten trabajar la espalda sin comprimir el abdomen ni dificultar la respi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no puede incomodar el pecho, el abdomen y la respiración; no es la posición por defecto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visar, confirmar y descubrir solo la zona que se va a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hace previsible el cambio y mantiene el consentimiento visible. Se descubre solo la zona acordada y se vuelve a cubrir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bertura es la forma visible del consentimiento; la persona puede pedir más cobertura en cualquie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no tiene ventajas y límites. Embarazo avanzado, reflujo, cirugía reciente o dificultad para respirar son razones para elegir otra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osición se acuerda con la persona y se comprueba antes de 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poyo bajo las rodillas evita que la zona lumbar quede forzada y ayuda a que el cuerpo se sostenga mejor. Es un apoyo, no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poyos sirven para que el cuerpo no quede sostenido por unas pocas z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ino → Almohada bajo las rod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no → Cabezal o soporte fa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teral → Almohada entre las rod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ntado → Respaldo y pies apoy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bertura → Solo la zona acordada descu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osición tiene un apoyo distinto y una comprobación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scubrir · cobertura ·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guardo se acuerda y se revisa. La persona conserva el control sobre lo que se descubre y sobre cómo se aco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s de mover la cobertura se avisa y se confirma; la cobertura no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osición preferida para la sesión →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Zonas que no se quieren descubrir →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compañante durante la sesión →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lmohada que presiona la oreja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ábana que se cae al girar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uello girado para acomodar la cara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ificultad para respirar boca abajo →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areo al cambiar de posición →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eguntar, ajustar y detener son tres respuestas distintas; confundirlas es la fuente de malas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ersona no dice nada, descubro toda la espalda y s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lencio no es consentimiento para descubrir de más. Se descubre solo la zona acordada y se avisa antes de cada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bertura protege la privacidad y hace visible el consentimiento; no se interpreta como un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3-colocacion-apoyos-y-cobertur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vez en que te acomodaron mal para un masaje o una revisión. ¿Qué te molestó: la posición, el apoyo, la cobertura o la falta de aviso? Escribe qué habrías pedido y cómo lo pedirías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modar y 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modar y 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lige la posición de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ndo a la persona por su preferencia, su respiración y sus antecedentes, y comprobando la comodidad antes de cubrir. No hay una posición univer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yo necesita el sup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almohada bajo las rodillas y otra bajo la cabeza, con el cuello neutro. Se revisa que los tobillos no cuelguen y que la espalda baja no quede for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en el pr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cara quede libre en el cabezal, que la respiración sea cómoda y que el abdomen o el pecho no estén comprimidos. Si no tolera, se cambia de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ubri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brir el cuerpo y descubrir solo la zona que se trabaja, avisando antes de cada cambio y volviendo a cubrir al terminar. La persona puede pedir más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tiene un cambio de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hay dificultad para respirar, mareo, náuseas, dolor agudo o una zona que se adormece. Se acomoda de otra forma o se pide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3-colocacion-apoyos-y-cobertur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320" r:id="rId1"/>
    <p:sldLayoutId id="2482028321" r:id="rId2"/>
    <p:sldLayoutId id="2482028322" r:id="rId3"/>
    <p:sldLayoutId id="248202832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86cd4050d497a089541009891705474afb96f5fbbb3c5021.jpg"/>
  <Relationship Id="rId3" Type="http://schemas.openxmlformats.org/officeDocument/2006/relationships/hyperlink" Target="https://saludyestetica.lumbre.lat/object/sye-c34-r01-oa03-colocacion-apoyos-y-cobertur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4-r01-oa03-colocacion-apoyos-y-cobertura" TargetMode="External"/>
  <Relationship Id="rId4" Type="http://schemas.openxmlformats.org/officeDocument/2006/relationships/hyperlink" Target="https://saludyestetica.lumbre.lat/object/sye-c34-r01-oa03-colocacion-apoyos-y-cobertur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4-r01-oa03-colocacion-apoyos-y-cobertura" TargetMode="External"/>
  <Relationship Id="rId4" Type="http://schemas.openxmlformats.org/officeDocument/2006/relationships/hyperlink" Target="https://saludyestetica.lumbre.lat/object/sye-c34-r01-oa03-colocacion-apoyos-y-cobertur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4-r01-oa03-colocacion-apoyos-y-cobertura" TargetMode="External"/>
  <Relationship Id="rId4" Type="http://schemas.openxmlformats.org/officeDocument/2006/relationships/hyperlink" Target="https://saludyestetica.lumbre.lat/object/sye-c34-r01-oa03-colocacion-apoyos-y-cobertur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hyperlink" Target="https://saludyestetica.lumbre.lat/object/sye-c34-r01-oa03-colocacion-apoyos-y-cobertura"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3-colocacion-apoyos-y-cobertura"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loc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oy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bertu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4-r01-oa03-colocacion-apoyos-y-cobertur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cómo acomodar a cada persona —supino, prono, lateral o sentado— con apoyos que respeten su comodidad, y aplicar una cobertura que proteja la privacidad sin exponer zonas que no se van a trabaj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locación y resguardo: cómo elegir posición con la persona, qué apoyos usar en cada caso, cómo cambiar de postura sin tirones y cómo cubrir el cuerpo de forma que la privacidad no dependa de la suer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posición · apoyos · cobertura · privac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ocación cómoda, apoyos y cober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mpiezan a dar masaje y prestadores que quieren revisar cómo acomodan y cubren a sus clientes. Requiere las bases de anatomía del curso 32 y las de seguridad y consentimiento del curso 33. Es formación educativa: no acredita destreza manual ni habilita para ejer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locación cómoda, apoyos y cober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con reflujo y otra está embarazada; una tercera siente que no puede respirar boca abajo y una cuarta usa silla de ruedas. Si el cuarto tiene una sola forma de acomodar —boca abajo, siempre—, tres de esas personas van a pasar la sesión incómodas o no van a poder recibirla. La colocación no es un detalle previo: es la primera decisión técnica de la sesión. Esta lección enseña a elegir posición, colocar apoyos y cubrir el cuerpo con criterio, sin imponer una postura universal ni exponer lo que no se va a trabaj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sición se acuerda con la perso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xiste una posición universal para recibir un masaje. Boca arriba, boca abajo, de lado o sentada son opciones con ventajas y límites distintos, y la elección depende de la comodidad, la respiración, el objetivo de la sesión y los antecedentes de cada persona. Antes de acomodar se pregunta qué posición prefiere, si alguna le resulta difícil y si hay algo que le moleste al acostarse, como reflujo, náuseas, embarazo, cirugía reciente o claustrofobia. La posición se elige, no se hereda del cuar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osición se acuerda con la perso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incluye la posibilidad de cambiar. Una persona puede empezar boca arriba y pedir girarse a medio camino; otra puede necesitar incorporarse para respirar. Eso no arruina la sesión: la adapta. Lo que sí la arruina es insistir en una postura porque «así se hace» o porque el cuarto está montado para esa única opción. La posición cómoda se comprueba antes de cubrir y se vuelve a comprobar después de cualquier cambio. Si el cuarto solo permite una posición, el cuarto está incompleto. Y la sesión tambié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mohadas y apoyos: rellenar los huec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poyos sirven para que el cuerpo no quede sostenido por unas pocas zonas. Boca arriba, una almohada bajo las rodillas reduce la tensión de la espalda baja; bajo los tobillos evita que los pies cuelguen; bajo la cabeza, mantiene el cuello en una posición neutra. Boca abajo, el apoyabrazos o cabezal debe dejar la cara libre y permitir respirar sin girar el cuello; un apoyo bajo el abdomen o el pecho puede aliviar la carga lumbar, según la persona. El apoyo se prueba con la persona, no con la teor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mohadas y apoyos: rellenar los huec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r apoyos no es decorar la camilla: es revisar dónde presiona el cuerpo. Se comprueban las orejas, los senos, los genitales, las rodillas y los tobillos, y se pregunta si alguna zona se está durmiendo o molestando. Las almohadas y fundas deben estar limpias y no se usan para forzar una curvatura del cuello ni para hacer tracción. Si un apoyo no resuelve la incomodidad, se cambia de posición; no se insiste con la misma almohada. Un apoyo que no se puede limpiar tampoco es un apoyo acep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mohadas y apoyos: rellenar los huec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riterios para elegir posición, colocar apoyos, cambiar de postura y cubrir el cuerpo con privacidad. No enseña secuencias de maniobras, no impone una posición universal y no sustituye la práctica supervisada ni el consentimiento informado del curso 33.]]></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manual supervisad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áctica manual: requiere supervisión presencial; este curso no la sustituye. El curso en línea no acredita destreza manual ni habilita para ejerc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mohadas y apoyos: rellenar los huec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respira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ubrir, pide a la persona que respire profundo y que te diga si alguna zona se está durmiendo o presionando. Si la respiración no es cómoda, cambia el apoyo o la posición antes de empez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no y supino: lo que cambia para respi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decúbito prono, la cara queda en el cabezal y la respiración cambia: el abdomen comprime la camilla y algunas personas sienten que no pueden tomar aire completo. También puede incomodar el pecho, el abdomen o la espalda baja, y no es la mejor opción en embarazo avanzado, reflujo intenso o después de una cirugía reciente. Si la persona no tolera el prono, no es un fracaso: se pasa a lateral o a supino y se trabaja con lo que sí es cómodo. La comodidad respiratoria manda sobre la costumbre. Siemp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no y supino: lo que cambia para respi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pino, la cabeza y las rodillas necesitan apoyo y la persona debe poder ver o cubrirse los ojos si lo prefiere. El cuello se mantiene neutro; no se gira para «acomodarlo» ni se sostiene la cabeza en el aire. En lateral, una almohada entre las rodillas evita que la cadera rote y otra bajo la cabeza mantiene el cuello alineado; el hombro de abajo se acomoda hacia adelante para no quedar comprimido. En todas las posiciones se pregunta antes de tocar y se avisa antes de mover. Ese orden no se invier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no y supino: lo que cambia para respirar]]></a:t>
            </a:r>
          </a:p>
        </p:txBody>
      </p:sp>
      <p:pic>
        <p:nvPicPr>
          <p:cNvPr id="3" name="" descr="Acomodar a la persona en cinco comprobaciones">
            <a:hlinkClick r:id="rId3" tooltip="Acomodar a la persona en cinco comprobacion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osición se acuerda y se revisa antes del primer conta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3-colocacion-apoyos-y-cobertur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ertura: se descubre solo lo que se traba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bertura no es una sábana decorativa: es la forma visible del consentimiento. Se cubre el cuerpo con una sábana o toalla firme y se descubre únicamente la zona que se va a trabajar, volviendo a cubrir antes de pasar a otra. El pecho, la zona genital y los glúteos quedan cubiertos en cualquier práctica general; si el servicio incluye una zona específica, se acuerda antes y se explica qué se va a hacer. La persona puede pedir más cobertura en cualquier momento. La cobertura se revisa al inicio y después de cada gi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ertura: se descubre solo lo que se traba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mover la cobertura se avisa: «voy a descubrir el hombro derecho», «vuelvo a cubrir la pierna». El aviso evita el sobresalto y convierte el cambio en algo previsible. La sábana se asegura con pliegues firmes para que no se caiga al cambiar de posición, y se revisa después de cada giro. Si la persona se cubre por su cuenta o sujeta la tela, es una señal de que la cobertura no está funcionando: se ajusta o se pregunta, no se interpreta como timidez. El aviso también es una forma de pedir permi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ertura: se descubre solo lo que se trab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de la derecha es lo que se comprueba con la persona; ninguna posición se elige solo por costumb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3124200"/>
                <a:gridCol w="3600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s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oy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ohada bajo rodillas y cab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llo neutro y respiración li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zal o soporte fa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a libre, abdomen sin presión y respi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ohada entre rodillas y bajo la cab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mbro de abajo sin compresión y cadera aline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aldo y apoyo para los pi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ura de la silla y acceso a la esp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390650"/>
                <a:gridCol w="3124200"/>
                <a:gridCol w="3600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s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poyo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ábana o toalla fi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la zona acordada queda descu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visual, acústica y de da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vacidad empieza por la puerta: cerrada, con un aviso claro de que no se puede entrar sin permiso, y una pantalla o cortina si hay ventanas. Nadie entra durante la sesión sin anunciarse y sin que la persona esté cubierta; si entra alguien, se cubre primero y se pregunta después. Las conversaciones del pasillo, el teléfono con volumen y las risas se oyen desde la camilla, así que el ruido también forma parte del resguardo. Una persona puede venir acompañada si lo decide. La privacidad no se delega en la puerta cerra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visual, acústica y de da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también se resguardan. Se registra lo necesario para la sesión y no se comparten detalles de salud en conversaciones informales, grupos de mensajería o redes. No se toman fotos ni se graban videos sin un consentimiento específico y explicado; en esta formación no se usan imágenes de personas reales. El establecimiento decide cómo guarda sus registros y durante cuánto tiempo; lo que no se decide a la ligera es quién puede verlos. El expediente se guarda bajo llave o en un sistema con acceso limit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visual, acústica y de datos]]></a:t>
            </a:r>
          </a:p>
        </p:txBody>
      </p:sp>
      <p:pic>
        <p:nvPicPr>
          <p:cNvPr id="3" name="" descr="Cuatro posiciones y cuándo elegirlas">
            <a:hlinkClick r:id="rId3" tooltip="Cuatro posiciones y cuándo elegirl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inguna es la posición por defecto para todas las person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3-colocacion-apoyos-y-cobertur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odar a una persona, colocar apoyos y cubrir con una sábana son destrezas que se aprenden con supervisión. En línea se pueden estudiar los criterios, pero la colocación se corrige viendo el cuerpo real: dónde presiona la almohada, si el cuello queda girado, si la tela se cae al girar, si el apoyo del hombro comprime. El instructor también enseña a pedir ayuda y a no levantar a nadie sin evaluar el riesgo. La corrección se hace con la persona acostada y con el instructor mirando, no con un maniqu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guiada debe incluir las cuatro posiciones, un cambio de posición a mitad de la sesión, la colocación de apoyos con una persona de complexión distinta y el ensayo de una cobertura completa. Se practica con personas adultas que consienten y con ropa adecuada para el ejercicio. Práctica manual: requiere supervisión presencial; este curso no la sustituye. No se enseñan maniobras cervicales ni ajustes vertebrales; el objetivo es acomodar sin forzar. La colocación también se aprende a pedir ayu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comodar sin improvisar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antes de toc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posición prefiere, si alguna le incomoda y si hay reflujo, embarazo, cirugía reciente o dificultad para respirar boca abajo. Escucha la respuesta y no la corrij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comodar sin improvisar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os apoy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almohadas limpias y comprueba que el cabezal o el soporte facial estén a la altura adecuada. Ten a la mano una manta o toalla extra para la cobertu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comodar sin improvisar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la pos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 el cambio sin levantar a la persona sin permiso. Pregunta si la respiración es cómoda y si alguna zona queda presionada antes de cubr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comodar sin improvisar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loca los apoy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 los huecos: rodillas, tobillos, abdomen, cabeza o espacio entre las rodillas. Revisa orejas, senos, genitales y puntos de presión; ajusta lo que moles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comodar sin improvisar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e con criteri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tiende la sábana y descubre solo la zona que vas a trabajar. Asegura los pliegues y avisa antes de cada cambio de cobertu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comodar sin improvisar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está cómoda, si quiere más cobertura y si puede cambiar de posición cuando lo necesite. Anota la posición usada y cualquier adaptación releva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prono que no era para todo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ana, nombre inventado, tiene un embarazo avanzado y acude por primera vez. El cuarto está montado para trabajar boca abajo y la persona duda: quiere un masaje de espalda, pero nota que el abdomen le presiona y que le falta a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prono que no era para todo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 ofrece la posición lateral con una almohada entre las rodillas y otra bajo la cabeza, y se le explica que la espalda se puede trabajar igual. Se cubre con sábana, se descubre solo la zona acordada y se le dice que puede pedir cambiar en cualquier mome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prono que no era para todo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ana recibe la sesión de lado, respira cómoda y termina sin mareo. No se insiste en el prono «porque es lo habitual» ni se le pide aguantar. La decisión fue adaptar la posición al cuerpo y al momento, no someter el cuerpo a la posición del cuar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a:t>
            </a:r>
          </a:p>
        </p:txBody>
      </p:sp>
      <p:pic>
        <p:nvPicPr>
          <p:cNvPr id="3" name="" descr="Antes de descubrir una zona">
            <a:hlinkClick r:id="rId3" tooltip="Antes de descubrir una zo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persona, no solo con la sáb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3-colocacion-apoyos-y-cobertur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istir en el prono porque es la posición habitual. El prono no es universal. Embarazo avanzado, reflujo, cirugía reciente o simple incomodidad son razones suficientes para cambiar a lateral, supino o sentad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irar el cuello para «acomodarlo». El cuello se mantiene neutro con el apoyo del cabezal. Girarlo para que la cara quede en el hueco puede comprimir estructuras sensibles y no es una maniobra de esta form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brir de más al cambiar de zona. Cada cambio de zona se cubre y se descubre con aviso. Dejar el cuerpo expuesto «un momento» mientras se busca el producto es una falta de resguardo, no una economía de tiemp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r a la persona sin preguntar. Acompañar un giro no es cargar. Si hace falta ayuda para transferirse, se pregunta, se coordina y se pide apoyo; no se levanta a nadie por la fuerza ni se improvisa con una sil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no respira cómoda o siente presión en el abdomen, el pecho o la cara, se cambia de posición antes de continu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avanzado, reflujo intenso, cirugía reciente o dificultad para estar boca abajo, se ofrece lateral o sentado; no se insiste en el pron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más cobertura o sujeta la tela, se ajusta de inmediato y se pregunta qué prefiere; no se negocia la privacid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ambio de posición exige levantar o transferir a la persona y no se ha practicado con instructor, se pide ayuda o se adapta la ses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uello queda girado o el apoyo presiona una zona sensible, se corrige el apoyo antes de empezar; no se pide a la persona que se agua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sesión y acomoda de otra forma si aparece dificultad para respirar, mareo, náuseas, dolor agudo o una zona que se adormece. Si la persona no puede transferirse con seguridad, no la levantes: pide ayuda al establecimiento o adapta el servicio. Orienta a valoración médica si el malestar no cede, si hay dolor torácico, desmayo o un cambio súbito de sensibilidad. Esta lección no evalúa lesiones ni decide si una posición es clínicamente segura para una condición concreta; eso corresponde al equipo de salud que la atiend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n embarazo avanzado y reflujo quiere un masaje de espalda.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sistir en el prono porque es la posición estánda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lateral o sentado, con apoyos, y explicar que la espalda se trabaja igual.]]></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bajar solo la cabeza para evitar moverl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le que aguante boca abajo unos minu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hace antes de mover la cobertura para trabajar otra z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ubrir rápido para no interrumpir el ritm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visar, confirmar y descubrir solo la zona que se va a trabaj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a la persona que se cubra ella mism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agar la luz para que no se v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ecúbito prono es la posición adecuada para cualquier perso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lmohada bajo las rodillas en supino puede reducir la carga en la espalda baj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osición con su apoyo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upin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ter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nta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bertu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bezal o soporte faci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lmohada entre las rodill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spaldo y pies apoyad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la zona acordada descubiert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mohada bajo las rodill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bertura se ajusta antes de ___ la zona; la persona puede pedir más ___ o cambiar de ___ en cualquier momen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regun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jus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tien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osición preferida para la ses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Zonas que no se quieren descubri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compañante durante la ses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mohada que presiona la orej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ábana que se cae al gir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uello girado para acomodar la car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ificultad para respirar boca abaj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areo al cambiar de posición]]></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posición prefiere y si alguna le incomod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loco una almohada bajo las rodillas y otra bajo la cabez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ersona no dice nada, descubro toda la espalda y sig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viso antes de mover la cobertura y vuelvo a cubrir al terminar.]]></a:t>
            </a:r>
          </a:p>
        </p:txBody>
      </p:sp>
      <p:sp>
        <p:nvSpPr>
          <p:cNvPr id="13" name=""/>
          <p:cNvSpPr txBox="1"/>
          <p:nvPr/>
        </p:nvSpPr>
        <p:spPr>
          <a:xfrm>
            <a:off x="628650" y="3438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digo que puede pedir cambiar de posición en cualquier mome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4-r01-oa03-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4-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4-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4-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a posición con la persona, colocas apoyos que no presionan y cubres de forma que solo se descubra la zona acordada.]]></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posiciones y la lista de cobertura; vuelve a describir cómo acomodarías a una persona que no tolera el pron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vez en que te acomodaron mal para un masaje o una revisión. ¿Qué te molestó: la posición, el apoyo, la cobertura o la falta de aviso? Escribe qué habrías pedido y cómo lo pedirías ahor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odar y cubr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uerda con la persona y se puede camb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yo bajo rodillas y cuello neu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zal libre y respiración comprob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ohada entre rodillas y hombro sin com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e descubre la zona acordada, con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odar y cubri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4-r01-oa03-colocacion-apoyos-y-cobertura"/>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lige la posición de una ses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ndo a la persona por su preferencia, su respiración y sus antecedentes, y comprobando la comodidad antes de cubrir. No hay una posición univers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yo necesita el supin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almohada bajo las rodillas y otra bajo la cabeza, con el cuello neutro. Se revisa que los tobillos no cuelguen y que la espalda baja no quede forz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en el pron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cara quede libre en el cabezal, que la respiración sea cómoda y que el abdomen o el pecho no estén comprimidos. Si no tolera, se cambia de posi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ubrir con criter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brir el cuerpo y descubrir solo la zona que se trabaja, avisando antes de cada cambio y volviendo a cubrir al terminar. La persona puede pedir más cobertu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tiene un cambio de posi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locar sin impone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ay dificultad para respirar, mareo, náuseas, dolor agudo o una zona que se adormece. Se acomoda de otra forma o se pide ayu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odar es una decisión técnica y una conversación. No hay una posición universal: supino, prono, lateral y sentado tienen apoyos y límites distintos, y la persona conserva el derecho a cambiar. Los apoyos rellenan huecos y se comprueban en orejas, senos, genitales, rodillas y tobillos. La cobertura se ajusta con aviso, descubre solo la zona acordada y se vuelve a poner antes de seguir. Esa combinación de comodidad y resguardo no se aprende solo leyendo: se practica con instructor presente, y el curso en línea no acredita esa destrez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9.5: Types of Body Movements · https://openstax.org/books/anatomy-and-physiology-2e/pages/9-5-types-of-body-movements · consulta: 2026-10-26 · alcance: Referencia académica abierta (CC BY-NC-SA) sobre movimientos articulares y rangos. Se usa para razonar la colocación; no es una guía clínica de posicionamiento ni una norma mexica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exicano. Reconoce los derechos a la información, la elección y la seguridad. Se usa para ordenar la relación con la persona; no sustituye el consentimiento informado ni la normativa sanitar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aplicar masaje holístico; no certifica colocación, cobertura ni destreza manual, y no sustituye la práctica supervisa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3-colocacion-apoyos-y-cobertura"/>
              </a:rPr>
              <a:t><![CDATA[Colocación cómoda, apoyo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principios y colocación; no enseña maniobras cervicales ni ajustes vertebrales, y la práctica manual requiere supervisión presenci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2026-10-26T10:54:07Z</dcterms:created>
  <dcterms:modified xsi:type="dcterms:W3CDTF">2026-10-26T10:54:07Z</dcterms:modified>
  <dc:title>Colocación cómoda, apoyos y cobertura</dc:title>
  <dc:description>Presentación editable del OA «Colocación cómoda, apoyos y cobertura». Enlace: https://saludyestetica.lumbre.lat/object/sye-c34-r01-oa03-colocacion-apoyos-y-cobertura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