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2-ergonomia-y-cuidado-de-man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gonomía, carga y cuidado de mano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imera herramienta es quien da el masaje»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ancas: el peso del cuerpo hace el trabaj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ancas: el peso del cuerpo hace el trabaj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ancas: el peso del cuerpo hace el trabaj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uñecas y pulgares: la carga que no se v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apoyar, ordena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comprobaciones que se repiten en cada cambio de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usas y rotación: la sesión también se administr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sobrecarga y cuándo consult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zonas y su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observa y qué se cambia antes de que du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ractica con instructor present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la carga ant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justa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la altura con tu cuerpo: hombros bajos, codos flexionados y manos cerca de la cadera. Si trabajas sentado o de rodillas, ajusta el apoyo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la carga ant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mprueba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los pies, reparte el peso y verifica que puedes pasar de una pierna a otra sin perder el equilibrio. Una base estrecha obliga a compensar con la espa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la carga ant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lige el reper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qué superficies de contacto vas a alternar y en qué momentos cambiarás de lado. No empieces con una sola mano ni con los dedos como único ap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la carga ant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ograma l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un intervalo real entre sesiones y úsalo para bajar los hombros, mover las muñecas y beber agua. La duración la decide el establecimiento según su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la carga ant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bserva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el trabajo, revisa si los hombros suben, si la muñeca se extiende o si los dedos aprietan. Corrige en el momento; no esperes al final de la jor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la carga ant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uándo apareció la molestia, qué tarea la empeoró y qué cambiaste. Ese registro orienta la siguiente sesión y, si la molestia persiste, la consulta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ulgar de Dami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amián, nombre inventado, da seis sesiones seguidas los viernes. Al final del día siente ardor en la base del pulgar derecho y rigidez en los hombros. No hay inflamación visible, pero el dolor aparece al presionar con la yema y mejora cuando usa el antebr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ulgar de Dami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mián baja la camilla, acerca el carrito y alterna nudillos, palma y antebrazo. Cambia de lado girando con los pies, no con la espalda, y deja una pausa breve entre la cuarta y la quinta sesión. También reduce la presión que venía sosteniendo con el pul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ulgar de Dami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la jornada, Damián registra que el ardor apareció en la cuarta sesión y que mejoró al cambiar de superficie. Si la molestia persiste al día siguiente, consultará a un profesional de la salud. No concluye que su pulgar «se fortaleció»: concluye que la carga se puede repartir y que el cuerpo no es un repuesto infin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comprobaciones de ergonom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n al inicio y cada vez que cambia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l peso del cuerpo, con la camilla cerca y la muñeca aline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so del cuerpo y una base amplia reparten la carga en grupos musculares grandes. Los dedos y los hombros elevados concentran el esfuerzo en zonas pequeñ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huesos funcionan como palancas y las articulaciones como puntos de apoyo; acercarse cambia la ventaja mecá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2-ergonomia-y-cuidado-de-man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tener la tarea, revisar el montaje y consultar si per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ormigueo es una señal de sobrecarga nerviosa o compresión. No se entrena: se detiene la tarea, se revisa la postura y se consulta si no c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érdida de fuerza, el hormigueo y el dolor que despierta por la noche son señales que obligan a para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2-ergonomia-y-cuidado-de-man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persistente no se fortalece con más carga. Se reduce la exigencia, se cambia el apoyo y se consulta si no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erpo compensa mientras puede; la tolerancia al dolor no es prueba de que la postura se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2-ergonomia-y-cuidado-de-man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ternar nudillos, palma, borde de la mano y antebrazo evita que una sola zona sostenga todo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dedos son para tareas finas; el peso debe viajar por el antebrazo y la c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2-ergonomia-y-cuidado-de-man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uñeca → Extensión mantenida y hormig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lgar → Dolor en la base al pres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mbro → Elevación y cans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palda baja → Carga al inclin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usa → Intervalo real entre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zona tiene una señal reconocible y un ajuste concreto; ninguna se resuelve con más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2-ergonomia-y-cuidado-de-man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so · alineada · hormig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so del cuerpo y la alineación de la muñeca reducen la carga. El hormigueo es una señal de alerta, no una molestia para agu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milla cerca y los codos flexionados permiten que el peso pase por el antebr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2-ergonomia-y-cuidado-de-man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ombros elevados al trabajar → Se corrige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uñeca extendida hacia atrás → Se corrige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milla sin ajuste de altura → Se corrige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ormigueo en los dedos → Se registra y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olor que persiste al día siguiente → Se registra y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érdida de fuerza en la mano → Se deriva sin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Inflamación súbita de la muñeca → Se deriva sin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ausa real entre sesiones → Se corrige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todas las señales se manejan igual: algunas se ajustan, otras se registran y otras obligan a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2-ergonomia-y-cuidado-de-man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tengo menos fuerza, presiono con los pulgares y subo los homb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sionar con los pulgares y subir los hombros concentra la carga en las zonas más vulnerables. La falta de fuerza no se compensa con una palanca pe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eso del cuerpo y la superficie de contacto amplia son la alternativa a la fuerza de los de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2-ergonomia-y-cuidado-de-man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u última jornada de trabajo manual, aunque no fuera masaje. ¿En qué momento empezaron a subir los hombros? ¿Qué tarea te obligó a apretar los dedos? Escribe un ajuste que podrías hacer antes de que aparezca el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uidar el cuerpo que tra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uidar el cuerpo que tra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uidar el cuerpo que tra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parte la carga sin cargar los de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ercando el cuerpo, flexionando las rodillas y usando el antebrazo, la palma o los nudillos. Los dedos se reservan para tareas finas y contactos peque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los hombros suben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ajar la camilla, acercarse o usar un banco estable. La elevación de hombros indica que la altura o la distancia no son las adecu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de sobrecarga obligan a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migueo, pérdida de fuerza, dolor que despierta por la noche, inflamación o rigidez que tarda en ceder. Se detiene la tarea y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una pausa entre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bajar los hombros, mover las muñecas, beber agua y cambiar de tarea. No sirve si se hace con la misma postura frente a una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nseña este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nseña secuencias cerradas de maniobras, maniobras cervicales ni ajustes vertebrales. La destreza manual se practica con instructor pre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2-ergonomia-y-cuidado-de-man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407" r:id="rId1"/>
    <p:sldLayoutId id="2482032408" r:id="rId2"/>
    <p:sldLayoutId id="2482032409" r:id="rId3"/>
    <p:sldLayoutId id="24820324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d728479a130ef81e71160a67f2ccbb05b44ed2666bf7ebf1.jpg"/>
  <Relationship Id="rId3" Type="http://schemas.openxmlformats.org/officeDocument/2006/relationships/hyperlink" Target="https://saludyestetica.lumbre.lat/object/sye-c34-r01-oa02-ergonomia-y-cuidado-de-man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4-r01-oa02-ergonomia-y-cuidado-de-manos" TargetMode="External"/>
  <Relationship Id="rId4" Type="http://schemas.openxmlformats.org/officeDocument/2006/relationships/hyperlink" Target="https://saludyestetica.lumbre.lat/object/sye-c34-r01-oa02-ergonomia-y-cuidado-de-mano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4-r01-oa02-ergonomia-y-cuidado-de-manos" TargetMode="External"/>
  <Relationship Id="rId4" Type="http://schemas.openxmlformats.org/officeDocument/2006/relationships/hyperlink" Target="https://saludyestetica.lumbre.lat/object/sye-c34-r01-oa02-ergonomia-y-cuidado-de-mano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4-r01-oa02-ergonomia-y-cuidado-de-manos" TargetMode="External"/>
  <Relationship Id="rId4" Type="http://schemas.openxmlformats.org/officeDocument/2006/relationships/hyperlink" Target="https://saludyestetica.lumbre.lat/object/sye-c34-r01-oa02-ergonomia-y-cuidado-de-mano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hyperlink" Target="https://saludyestetica.lumbre.lat/object/sye-c34-r01-oa02-ergonomia-y-cuidado-de-manos"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2-ergonomia-y-cuidado-de-mano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rgonom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id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4-r01-oa02-ergonomia-y-cuidado-de-man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cómo la postura, las palancas y la carga repetida afectan al cuerpo del prestador, y aplicar criterios de autocuidado —cambios de apoyo, pausas y señales de sobrecarga— antes de que una molestia se convierta en lesió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ergonomía para quien da masaje: cómo usar el peso del cuerpo en lugar de la fuerza de los dedos, cómo cuidar muñecas y pulgares, cómo administrar pausas y qué señales obligan a reducir la carga y consu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ergonomía · manos · carga · preven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gonomía, carga y cuidado de man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empiezan a dar masaje y prestadores que quieren revisar su carga diaria. Requiere las bases de anatomía del curso 32 y las de seguridad del curso 33. Es formación educativa: no acredita destreza manual ni sustituye una valoración de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gonomía, carga y cuidado de man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cuarta sesión del día, Damián nota que el pulgar derecho le arde al presionar y que los hombros le llegan a las orejas. Lo atribuye a que «todavía no tiene condición» y termina la jornada con los dedos entumidos. Al día siguiente amanece con rigidez y decide no comentarlo para no perder clientes. Esa escena se repite en muchos locales: el prestador cuida a los demás y deja su propio cuerpo fuera del plan. Esta lección pone la ergonomía en el centro, porque un masaje que se sostiene a costa de las manos no es un servicio sosteni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imera herramienta es quien da el masaj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varias sesiones seguidas es fácil notar los hombros elevados, los pulgares cansados o la espalda baja cargada. Eso no se resuelve con más voluntad: el masaje es trabajo físico repetido, y el cuerpo del prestador acumula la carga de cada apoyo, cada cambio de plano y cada minuto de pie. La ergonomía no es un adorno del oficio; es la condición para seguir trabajando sin lesionarse. Un servicio que solo funciona cuando el prestador se exige de más tiene fecha de caducidad, y el primero que debe estar en condiciones es quien da el masaj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imera herramienta es quien da el masaj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no está en una sola sesión heroica, sino en la repetición. Una postura forzada mantenida, una camilla mal ajustada o un agarre con los dedos en lugar del antebrazo se repiten decenas de veces por semana. La prevención consiste en cambiar el repertorio: alternar apoyos, usar el peso del cuerpo, acercar el trabajo y repartir la carga entre varias superficies de la mano. No se trata de trabajar menos, sino de trabajar de una forma que el cuerpo pueda repetir sin acumular daño. La clave está en la alternancia, no en la resisten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ncas: el peso del cuerpo hace el trabaj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funciona con palancas: los huesos son brazos rígidos y las articulaciones actúan como puntos de apoyo. Cuando el prestador empuja con los brazos extendidos y los hombros altos, la carga recae en el hombro y en la muñeca; cuando acerca el cuerpo, flexiona las rodillas y deja caer el peso desde la cadera, el esfuerzo se reparte en grupos musculares grandes. La diferencia no es de fuerza, es de mecánica. Entenderla cambia la manera de pararse junto a la camilla y de elegir qué parte de la mano traba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ncas: el peso del cuerpo hace el trabaj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esto se traduce en tres principios: acercarse antes de empujar, mantener la muñeca alineada con el antebrazo y usar el tronco como una unidad, sin torcerlo. No se trata de una secuencia de maniobras ni de una postura rígida que haya que sostener: se trata de que el peso viaje por el cuerpo y no se concentre en los dedos. Cada persona encuentra su ajuste según su estatura y su movilidad, y por eso se practica con instructor presente. La corrección se hace en el momento, no al final de la jorn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ncas: el peso del cuerpo hace el trabaj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incipios de ergonomía, uso del peso corporal, cuidado de muñecas y pulgares, pausas y señales de sobrecarga. No enseña secuencias de maniobras ni prescribe ejercicios de rehabilitación; no fija números de sesiones ni tiempos de descanso universalmente válidos y no sustituye la práctica supervisada.]]></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manual supervisada]]></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áctica manual: requiere supervisión presencial; este curso no la sustituye. El curso en línea no acredita destreza manual ni habilita para ejerc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ncas: el peso del cuerpo hace el trabaj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antebraz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 apoyar la mano el peso se queda en los dedos, prueba a acercar el cuerpo y dejar que el antebrazo acompañe el movimiento. Cuando los dedos tienen que apretar para sostener, la palanca está m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ñecas y pulgares: la carga que no se 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uñeca tiene un rango limitado y los tendones que mueven los dedos pasan por un espacio estrecho. Trabajar con la mano extendida hacia atrás, con el pulgar separado o con presión sostenida sobre la base del pulgar concentra la carga en una zona pequeña. Al principio no duele; con repetición aparece molestia, rigidez matinal o cansancio que se atribuye al día largo. Esa tolerancia no es prueba de que la postura sea buena, solo de que el cuerpo todavía compensa sin avisar. El aviso llega cuando la carga ya se repitió muchas ve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ñecas y pulgares: la carga que no se 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idado empieza por alternar la superficie de contacto: nudillos, antebrazo, palma y borde de la mano, y reservar los dedos para tareas finas. También ayuda mantener las uñas cortas, la piel hidratada y las manos secas, porque un agarre resbaloso obliga a apretar más. Si aparece hormigueo, pérdida de fuerza o dolor que despierta por la noche, no se entrena «para fortalecer»: se detiene la tarea, se revisa el montaje y se consulta a un profesional de la salud. Las manos no son una herramienta reemplaz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ñecas y pulgares: la carga que no se ve]]></a:t>
            </a:r>
          </a:p>
        </p:txBody>
      </p:sp>
      <p:pic>
        <p:nvPicPr>
          <p:cNvPr id="3" name="" descr="Antes de apoyar, ordena el cuerpo">
            <a:hlinkClick r:id="rId3" tooltip="Antes de apoyar, ordena el cuerp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comprobaciones que se repiten en cada cambio de z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2-ergonomia-y-cuidado-de-mano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usas y rotación: la sesión también se administ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genda llena sin pausas es una inversión en fatiga. Entre sesiones hace falta un intervalo para bajar los hombros, mover las muñecas, beber agua y cambiar de tarea; la duración exacta la decide el establecimiento según su operación, no una cifra universal. Lo que no se negocia es que la pausa exista y que no se use para hacer trabajo administrativo con la misma postura. Descansar sentado frente a la computadora puede cargar el cuello tanto como una sesión mal montada, así que la pausa también se diseñ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usas y rotación: la sesión también se administ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la sesión, la rotación también es una pausa funcional: cambiar de lado, ajustar la altura, alternar la mano dominante y variar la superficie de contacto. El descanso no debe ser una interrupción brusca del contacto; se aprovecha un cambio de zona o una transición para reacomodar el cuerpo. El instructor ayuda a detectar cuándo la «pausa» se está haciendo con la espalda igual de cargada, y a diseñar una agenda que no dependa de la resistencia física del prestador. La carga diaria se administra antes de que el cuerpo protes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usas y rotación: la sesión también se administ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no se elimina con buena voluntad: se cambia la tarea o se cambia el apoyo. La tercera columna es una alternativa, no una receta ún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33625"/>
                <a:gridCol w="2647950"/>
                <a:gridCol w="3133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terna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soste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r el pulgar y la muñ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 antebrazo, palma o nudi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en el borde lej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irar brazos y elevar homb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rcarse o rodear la ca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rcer la espal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irar con los pies y reajustar la al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ones segu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mular fatiga sin recu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 breve y rotación de tare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333625"/>
                <a:gridCol w="2647950"/>
                <a:gridCol w="3133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terna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arre de frascos o toa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etar con dedos can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yar, no pinzar; pedir ay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sobrecarga y cuándo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ñales que importan son concretas: dolor que persiste al día siguiente, hormigueo en los dedos, pérdida de fuerza para abrir un frasco, inflamación, rigidez que tarda en ceder o dolor que despierta por la noche. Ninguna de esas señales se interpreta como «falta de condición» ni se corrige trabajando más. Se reducen las sesiones o la carga, se revisa el montaje y se consulta a un profesional de la salud. La automedicación para seguir trabajando no es una estrategia ergonómica ni una solución de nego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sobrecarga y cuándo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loración no la hace el masajista, ni sobre sí mismo ni sobre un compañero. Lo que sí puede hacer es registrar cuándo aparece la molestia, qué tarea la empeora y qué cambió en la semana; ese registro ayuda a la consulta y a la revisión del puesto. Ocultar una molestia para no perder clientes es la forma más cara de perder el oficio. Un negocio que depende de un cuerpo agotado no tiene un plan de continuidad, y decirlo a tiempo es parte de cuidar el servicio. El registro es una herramienta de trabajo, no una que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sobrecarga y cuándo consultar]]></a:t>
            </a:r>
          </a:p>
        </p:txBody>
      </p:sp>
      <p:pic>
        <p:nvPicPr>
          <p:cNvPr id="3" name="" descr="Cuatro zonas y su ajuste">
            <a:hlinkClick r:id="rId3" tooltip="Cuatro zonas y su ajust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observa y qué se cambia antes de que due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2-ergonomia-y-cuidado-de-mano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stura no se corrige leyendo: se corrige con alguien que mire. En supervisión se practican el ajuste de altura, el paso de peso de una pierna a otra, la colocación del antebrazo, el cambio de lado sin torcer la espalda y la forma de detenerse cuando aparece una señal de sobrecarga. El instructor puede ver lo que el alumno no siente, sobre todo al principio, y corrige antes de que el gesto se automatice mal. También observa la respiración: cuando se contiene, el cuerpo suele estar compensan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urso en línea no acredita destreza manual ni sustituye esa observación. La práctica debe incluir una sesión corta con pausas programadas, un cambio de altura a mitad del trabajo y un ejercicio de registro de molestias. Práctica manual: requiere supervisión presencial; este curso no la sustituye. No se enseñan maniobras cervicales ni ajustes vertebrales; esas técnicas quedan fuera del alcance de esta formación y no se compensan con más fuerza ni con más resistencia. La supervisión también sirve para aprender a par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revisar la carga antes de la sesió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la camil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la altura con tu cuerpo: hombros bajos, codos flexionados y manos cerca de la cadera. Si trabajas sentado o de rodillas, ajusta el apoyo antes de empez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revisar la carga antes de la sesió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ueba la b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los pies, reparte el peso y verifica que puedes pasar de una pierna a otra sin perder el equilibrio. Una base estrecha obliga a compensar con la espal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revisar la carga antes de la sesió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reperto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qué superficies de contacto vas a alternar y en qué momentos cambiarás de lado. No empieces con una sola mano ni con los dedos como único apoy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revisar la carga antes de la sesió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grama la pau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un intervalo real entre sesiones y úsalo para bajar los hombros, mover las muñecas y beber agua. La duración la decide el establecimiento según su oper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revisar la carga antes de la sesió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seña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el trabajo, revisa si los hombros suben, si la muñeca se extiende o si los dedos aprietan. Corrige en el momento; no esperes al final de la jorn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revisar la carga antes de la sesió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aju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uándo apareció la molestia, qué tarea la empeoró y qué cambiaste. Ese registro orienta la siguiente sesión y, si la molestia persiste, la consulta con un profesion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el pulgar de Damián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amián, nombre inventado, da seis sesiones seguidas los viernes. Al final del día siente ardor en la base del pulgar derecho y rigidez en los hombros. No hay inflamación visible, pero el dolor aparece al presionar con la yema y mejora cuando usa el antebraz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el pulgar de Damián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ju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mián baja la camilla, acerca el carrito y alterna nudillos, palma y antebrazo. Cambia de lado girando con los pies, no con la espalda, y deja una pausa breve entre la cuarta y la quinta sesión. También reduce la presión que venía sosteniendo con el pulg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el pulgar de Damián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jornada, Damián registra que el ardor apareció en la cuarta sesión y que mejoró al cambiar de superficie. Si la molestia persiste al día siguiente, consultará a un profesional de la salud. No concluye que su pulgar «se fortaleció»: concluye que la carga se puede repartir y que el cuerpo no es un repuesto infini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a:t>
            </a:r>
          </a:p>
        </p:txBody>
      </p:sp>
      <p:pic>
        <p:nvPicPr>
          <p:cNvPr id="3" name="" descr="Cinco comprobaciones de ergonomía">
            <a:hlinkClick r:id="rId3" tooltip="Cinco comprobaciones de ergonomía"/>
          </p:cNvPr>
          <p:cNvPicPr>
            <a:picLocks noChangeAspect="1"/>
          </p:cNvPicPr>
          <p:nvPr>
            <p:ph type="pic" idx="1"/>
          </p:nvPr>
        </p:nvPicPr>
        <p:blipFill>
          <a:blip r:embed="rId2"/>
          <a:stretch>
            <a:fillRect/>
          </a:stretch>
        </p:blipFill>
        <p:spPr>
          <a:xfrm>
            <a:off x="2038350" y="1257300"/>
            <a:ext cx="5057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n al inicio y cada vez que cambia la z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2-ergonomia-y-cuidado-de-mano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ener la presión con los dedos. Los dedos son para tareas finas, no para cargar el peso del cuerpo. Cuando el pulgar hace el trabajo de la cadera, la lesión es cuestión de repetición, no de mala suer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los hombros para «llegar mejor». Si hay que elevar los hombros o estirar los brazos, la camilla está alta o el cuerpo está lejos. Se ajusta la altura o se acerca el trabajo; no se compensa con tens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r con dolor para no perder clientes. El dolor persistente no se entrena: se evalúa. Seguir trabajando con hormigueo o pérdida de fuerza puede convertir una molestia reversible en un problema que interrumpe el ofici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pausa con mirar el teléfono. Una pausa que mantiene el cuello flexionado y los hombros elevados no descansa. La pausa sirve si cambia la postura y permite que el cuerpo se recupe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eso se concentra en los dedos o el pulgar, se acerca el cuerpo y se cambia a una superficie de contacto más amplia antes de continua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s hombros suben o la espalda se flexiona, se ajusta la altura de la camilla o se usa un banco estable; no se sostiene la postura con fuerz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hormigueo, pérdida de fuerza o dolor que despierta por la noche, se detiene la tarea y se consulta a un profesional de la salu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persiste al día siguiente o aumenta con la jornada, se reducen las sesiones o la carga y se revisa el montaje con el responsabl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genda no deja una pausa real entre sesiones, se renegocia la programación; la resistencia física no es un plan de negoc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de la salud si el dolor persiste al día siguiente, si aparece hormigueo o pérdida de fuerza en la mano, si hay inflamación, si la rigidez tarda en ceder o si el dolor despierta por la noche. Busca atención urgente si hay traumatismo, incapacidad súbita para mover la mano o hinchazón importante. Reporta al establecimiento cualquier tarea o equipo que obligue a trabajar en una postura forzada. Esta lección no diagnostica ni prescribe ejercicios de rehabilitación: describe criterios de carga y el momento de pedir ayu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dónde conviene que venga la fuerza al dar un masaj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 los dedos y de la muñeca, para tener precisió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l peso del cuerpo, con la camilla cerca y la muñeca alinead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 los hombros elevados, para alcanzar mejor la espald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 la fuerza del brazo extendido, para no perder contac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restadora nota hormigueo en los dedos al final del día.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guir trabajando para que la mano se acostumbr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retar más fuerte para compensar la falta de sensibilidad.]]></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la tarea, revisar el montaje y consultar si persist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solo de crema y continuar la jorn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pulgar duele, conviene seguir trabajando para fortalecerl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mbiar de superficie de contacto ayuda a repartir la carga entre varias zonas de la ma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zona con su señal o su ajus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uñec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lg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mbr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palda baj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aus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lor en la base al presion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vación y cansanc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rga al inclinars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tervalo real entre sesione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xtensión mantenida y hormigue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uerza se transmite con el ___ del cuerpo y una muñeca ___ con el antebrazo; si aparece ___ en los dedos, se detiene la tarea y se consul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rrige en el momen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gistra y se consul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 sin espe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mbros elevados al trabaja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uñeca extendida hacia atrá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illa sin ajuste de altu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ormigueo en los ded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olor que persiste al día sigu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érdida de fuerza en la ma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Inflamación súbita de la muñec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ausa real entre sesiones]]></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justo la camilla para trabajar con los hombros baj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terno nudillos, palma y antebrazo durante la sesión.]]></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tengo menos fuerza, presiono con los pulgares y subo los hombro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o una pausa real entre sesiones y cambio de postur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aparece hormigueo, detengo la tarea y reviso el montaj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4-r01-oa02-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4-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4-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4-r01-oa0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de dónde debe venir la fuerza, reconoces dos señales de sobrecarga y sabes cuándo reducir la carga o consultar.]]></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zonas y el procedimiento de carga; escribe un cambio concreto para tu próxima jornada y quién debe autorizarl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u última jornada de trabajo manual, aunque no fuera masaje. ¿En qué momento empezaron a subir los hombros? ¿Qué tarea te obligó a apretar los dedos? Escribe un ajuste que podrías hacer antes de que aparezca el dolo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uidar el cuerpo que traba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3095625"/>
                <a:gridCol w="5019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lan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sos como brazos rígidos y articulaciones como apo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za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 del cuerpo, camilla cerca y muñeca aline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lgar 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a palma, nudillos o antebr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postura y recuperación entre s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uidar el cuerpo que traba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3095625"/>
                <a:gridCol w="5019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 o pérdida de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la tarea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uidar el cuerpo que trabaj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4-r01-oa02-ergonomia-y-cuidado-de-manos"/>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parte la carga sin cargar los ded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ercando el cuerpo, flexionando las rodillas y usando el antebrazo, la palma o los nudillos. Los dedos se reservan para tareas finas y contactos pequeñ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los hombros suben durante la ses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ajar la camilla, acercarse o usar un banco estable. La elevación de hombros indica que la altura o la distancia no son las adecuad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de sobrecarga obligan a par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migueo, pérdida de fuerza, dolor que despierta por la noche, inflamación o rigidez que tarda en ceder. Se detiene la tarea y se consul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una pausa entre sesion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bajar los hombros, mover las muñecas, beber agua y cambiar de tarea. No sirve si se hace con la misma postura frente a una pantall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nseña este cur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nseña secuencias cerradas de maniobras, maniobras cervicales ni ajustes vertebrales. La destreza manual se practica con instructor present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es trabajo físico repetido y el cuerpo del prestador es la primera herramienta. La fuerza viaja mejor desde la cadera, con la camilla cerca y la muñeca alineada; los dedos no sostienen lo que corresponde al peso del cuerpo. Alternar superficies de contacto, ajustar la altura y dejar pausas reales reduce la carga acumulada. El hormigueo, la pérdida de fuerza y el dolor que persiste no se entrenan: se registran y se consultan. La destreza para aplicar todo esto se adquiere con instructor presente; el curso en línea no la acredi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HO-MSK · OMS, Trastornos musculoesqueléticos (hoja informativa) · https://www.who.int/es/news-room/fact-sheets/detail/musculoskeletal-conditions · consulta: 2026-10-26 · alcance: Referencia internacional sobre trastornos musculoesqueléticos y factores de riesgo. No es normativa mexicana ni una guía de tratamiento individual; se usa para el marco general de carga y preven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11.1: Interactions of Skeletal Muscles, Their Fascicle Arrangement, and Their Lever Systems · https://openstax.org/books/anatomy-and-physiology-2e/pages/11-1-interactions-of-skeletal-muscles-their-fascicle-arrangement-and-their-lever-systems · consulta: 2026-10-26 · alcance: Referencia académica abierta (CC BY-NC-SA) sobre palancas del cuerpo. Explica la mecánica; no fija límites de carga ni tiempos de trabaj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NSST-ERGO · INSST, Riesgos ergonómicos en el trabajo · https://www.insst.es/materias/riesgos/riesgos-ergonomicos · consulta: 2026-10-26 · alcance: Material técnico de España sobre riesgos ergonómicos. Se usa como marco general de prevención; no es normativa mexicana ni sustituye una evaluación del pues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para aplicar masaje holístico; no certifica ergonomía ni sustituye la práctica supervisad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2-ergonomia-y-cuidado-de-manos"/>
              </a:rPr>
              <a:t><![CDATA[Ergonomía, carga y cuidado de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de principios ergonómicos; no prescribe rehabilitación y la práctica manual requiere supervisión presenci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2026-10-26T12:02:14Z</dcterms:created>
  <dcterms:modified xsi:type="dcterms:W3CDTF">2026-10-26T12:02:14Z</dcterms:modified>
  <dc:title>Ergonomía, carga y cuidado de manos</dc:title>
  <dc:description>Presentación editable del OA «Ergonomía, carga y cuidado de manos». Enlace: https://saludyestetica.lumbre.lat/object/sye-c34-r01-oa02-ergonomia-y-cuidado-de-manos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