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pacio, materiales y altura de camill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arto se prepara antes de que llegue la person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temperatura y aire se ajustan a la person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temperatura y aire se ajustan a la person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uz, temperatura y aire se ajustan a la person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ltura de la camilla se mide con el cuerp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parar el cuarto antes de abrir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mprobaciones que no dependen de la técnica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sumos: pocos, identificados y repuesto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es también prever lo que puede fall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ltura de camilla: tres ajustes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ferencia es el cuerpo del prestador, no una medid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actica con instructor presen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jar el cuarto li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speja 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la puerta, retira cajas y cables del paso y comprueba que el baño y la salida estén accesibles. La persona debe poder caminar hasta la camilla sin que nadie mueva mue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jar el cuarto li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ena las ruedas, comprueba que el mecanismo de altura no tenga juego y cambia los textiles. Si la camilla se tambalea, se retira de servicio y se reporta; no se usa con un calce impro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jar el cuarto li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justa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ienta la lámpara hacia la pared o hacia la zona de trabajo, nunca hacia la almohada. Comprueba desde la posición en que estará la persona que no haya reflejo directo en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jar el cuarto li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gula el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ila antes de recibir y cierra la corriente directa sobre la camilla. Pregunta si la persona prefiere más o menos aire y deja una manta accesible para cambiar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jar el cuarto li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los insu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ca el producto identificado, la toalla de cobertura y el pañuelo al alcance de una mano. Separa lo limpio de lo usado y verifica que haya repuesto suficiente para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jar el cuarto li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firma p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que se acueste, pregunta por temperatura, aroma, alergias, cobertura y acompañamiento. Repite en voz alta lo acordado y ajusta lo que haga falta antes d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milla que quedó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lleva tres meses dando masajes en un local pequeño. Su compañero, más alto, dejó la camilla en su altura habitual. Renata empieza la primera sesión del día y, a los pocos minutos, nota los hombros elevados y la muñeca exte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milla que quedó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interrumpe un momento, baja la camilla hasta que la superficie queda a la altura de sus nudillos y acerca el carrito. Vuelve a apoyar las manos: los codos quedan flexionados y el peso pasa por el antebrazo. También gira la lámpara, que apuntaba a la cara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milla que quedó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Renata anota la altura que usó y la deja marcada para su siguiente turno. No concluye que su compañero esté mal: concluye que la altura es personal y que se comprueba al inicio. La decisión no fue trabajar con más fuerza, sino cambiar el entorno para que el cuerpo pudiera trabajar sin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on la camilla vestida y el cuart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el cuerpo del prestador: hombros bajos y codos ligeramente flexio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es el cuerpo de quien trabaja: la superficie queda cerca de los nudillos y el peso puede pasar por el antebrazo. Una medida fija no sirve para estatur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ltura se comprueba al inicio y se reajusta cuando la posición o el tipo de contacto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una manta o ajustar la temperatura y comprobar si está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fort térmico se ajusta y se vuelve a preguntar. No hay una temperatura universal; la respuesta de la persona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ersona quieta y parcialmente cubierta puede sentir frío antes que quien trabaja de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uz directa deslumbra y obliga a girar la cabeza. Se ilumina la zona de trabajo y se evita el reflejo en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odidad visual forma parte de la preparación; una persona deslumbrada no está en condiciones de relaj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guntar por alergias y ofrecer una opción sin aroma es parte de la preparación. No se impone el producto que al prestador le g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olerancia varía; la etiqueta y la preferencia de la persona orientan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illa → Frenos puestos y mecanismo sin j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uz → Sin reflejo directo en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ire → Ventilación sin corriente sobre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 Etiqueta visible y alergias pregu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allas → Limpias y usadas sep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lemento tiene una comprobación concreta; ninguna se resuelve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erpo · universal ·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tura es personal y se comprueba con el cuerpo. Un calce improvisado no es una solución acep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 los nudillos y la revisión de estabilidad se practican con instru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illa con el freno puesto → Se resuelv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ducto identificado y cerrado → Se resuelv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allas limpias separadas de las usadas → Se resuelv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mperatura del cuarto → Se pregunt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ragancia del aceite → Se pregunt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ompañante durante la sesión → Se pregunt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milla que se tambalea → Se reporta y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ámpara con cable pelado → Se reporta y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parar no es solo ordenar: es decidir qué se pregunta y qué se sac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ngo la camilla a la altura del compañero porque a él le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tura es personal. Copiar la del compañero puede dejar los hombros elevados o la espalda flexionada; se comprueba con el propio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ferencia es la estatura y la longitud de brazos de quien trabaja, no la costumbre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1-espacio-materiales-y-camill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cuarto donde recibiste o diste un masaje. ¿La luz daba en los ojos? ¿La camilla estaba a la altura de quien trabajaba? Escribe tres cambios concretos que harías antes de la siguiente sesión y quién tendría que autoriz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reparar el cu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reparar el cu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ueba rápida para la altura de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pie, con los brazos relajados, la superficie queda alrededor de la altura de los nudillos o algo por debajo. Al apoyar las manos, los codos se flexionan y el peso pasa por el antebrazo, no por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camilla no tiene ajuste de al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sar un banco o una plataforma estable, o cambiar de equipo. Nunca libros, cajas o una silla. La estabilidad se comprueba antes de cada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busca la mínima intensidad con la que se distingue la piel, sin reflejo directo en los ojos. Si la lámpara no regula, se cambia la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sobre temperatura y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tiene frío o calor, si le molesta la corriente o un olor, y si prefiere una manta. Se vuelve a preguntar si cambia de posición o si la sesión se a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 produc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bar etiqueta, preguntar por alergias y sensibilidad, ofrecer una opción sin fragancia si hay duda y no trasvasar a envases sin iden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1-espacio-materiales-y-camill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144" r:id="rId1"/>
    <p:sldLayoutId id="2482028145" r:id="rId2"/>
    <p:sldLayoutId id="2482028146" r:id="rId3"/>
    <p:sldLayoutId id="24820281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f331fdad9eb193ac86fc2ab67df6df7699319abab80d9101.jpg"/>
  <Relationship Id="rId3" Type="http://schemas.openxmlformats.org/officeDocument/2006/relationships/hyperlink" Target="https://saludyestetica.lumbre.lat/object/sye-c34-r01-oa01-espacio-materiales-y-camill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1-espacio-materiales-y-camilla" TargetMode="External"/>
  <Relationship Id="rId4" Type="http://schemas.openxmlformats.org/officeDocument/2006/relationships/hyperlink" Target="https://saludyestetica.lumbre.lat/object/sye-c34-r01-oa01-espacio-materiales-y-camill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1-espacio-materiales-y-camilla" TargetMode="External"/>
  <Relationship Id="rId4" Type="http://schemas.openxmlformats.org/officeDocument/2006/relationships/hyperlink" Target="https://saludyestetica.lumbre.lat/object/sye-c34-r01-oa01-espacio-materiales-y-camill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1-espacio-materiales-y-camilla" TargetMode="External"/>
  <Relationship Id="rId4" Type="http://schemas.openxmlformats.org/officeDocument/2006/relationships/hyperlink" Target="https://saludyestetica.lumbre.lat/object/sye-c34-r01-oa01-espacio-materiales-y-camill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hyperlink" Target="https://saludyestetica.lumbre.lat/object/sye-c34-r01-oa01-espacio-materiales-y-camill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1-espacio-materiales-y-camill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a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teri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il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1-espacio-materiales-y-camill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ondiciones mínimas de un espacio de masaje —orden, luz, temperatura, insumos y altura de camilla— y decidir qué se ajusta antes de la sesión, qué se practica con instructor presente y qué no puede aprenderse en líne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preparación: cómo dejar listo un cuarto de masaje, cómo graduar luz, temperatura y ventilación sin inventar parámetros, qué insumos se preparan y cómo se ajusta la camilla al cuerpo del prestad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camilla · espacio · ergonomía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acio, materiales y altura de cam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mpiezan a formarse en masoterapia y prestadores que quieren ordenar su espacio de trabajo. Requiere las bases de anatomía del curso 32 y las de seguridad y entrevista del curso 33. Es formación educativa: no acredita destreza manual ni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acio, materiales y altura de cam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de la mañana y la primera persona ya está en recepción. El cuarto está frío porque la ventana quedó abierta, la camilla se quedó en la altura que usó el compañero y la lámpara apunta directo a la almohada. El prestador acomoda todo a las prisas, sube los hombros para alcanzar la espalda y pasa la sesión buscando la toalla que dejó en la otra mesa. Nada de eso es un problema de técnica manual: es un cuarto que no se preparó. Esta lección ordena esa preparación antes de hablar de maniobras, porque el entorno decide buena parte de la comodidad y de la seguri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rto se prepara antes de que llegue l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ala de masaje no necesita lujo; necesita que nada compita con la sesión. Antes de recibir se comprueba que el recorrido desde la recepción esté libre, que la puerta cierre y que la persona pueda entrar, moverse y salir sin obstáculos. La camilla se deja vestida y limpia, con los textiles cambiados, y la zona de trabajo despejada: cables, cajas y sillas en medio obligan a maniobrar alrededor y convierten un cuarto pequeño en un riesgo. También se revisa el ruido: una conversación en el pasillo o un teléfono con volumen alto se oyen en la camil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rto se prepara antes de que llegue l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estética: es memoria de trabajo. Si el producto, las toallas de cobertura y el pañuelo están siempre en el mismo lugar, el prestador no interrumpe el contacto para buscarlos ni deja a la persona descubierta mientras resuelve. Un carrito o una repisa a media altura, alcanzable sin estirar los brazos ni girar el torso, resuelve más que una decoración costosa. La regla práctica es simple: lo que se usa con una mano debe poder tomarse con una mano, sin soltar el contacto ni mirar hacia otro l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temperatura y aire se ajustan a la pers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cumple dos funciones: permite ver la piel y lo que se está trabajando, y no debe caer directo sobre los ojos de quien está acostado. Una lámpara orientable o una luz indirecta regulable permite bajar la intensidad sin dejar el cuarto a oscuras; si no se puede regular, se cambia la orientación antes que la instalación. No hay una intensidad universal: se busca la mínima con la que se distingue la piel y se evita el reflejo en la cara. Una lámpara que obliga a entrecerrar los ojos no es una luz de traba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temperatura y aire se ajustan a la pers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eratura y el aire se preguntan. Una persona acostada, quieta y con parte del cuerpo cubierta siente frío antes que quien está de pie trabajando; otra prefiere aire en movimiento y otra lo detesta. Se ajusta la ventilación sin corrientes directas sobre la camilla y se ofrecen mantas o una bolsa de agua caliente envuelta, nunca aplicada directa sobre la piel. La cifra del termostato es configurable por cada establecimiento; lo que no es configurable es preguntar al inicio y volver a preguntar si la persona cambia de posi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temperatura y aire se ajustan a la pers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paración del espacio, la luz, el aire, los insumos y la altura de la camilla. No enseña maniobras ni secuencias de masaje, no fija temperaturas, intensidades ni medidas universalmente válidas y no sustituye la práctica con instructo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manual supervisad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áctica manual: requiere supervisión presencial; este curso no la sustituye. El curso en línea no acredita destreza manual ni habilita para ejer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uz, temperatura y aire se ajustan a la pers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nudill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 pie junto a la camilla, deja caer los brazos: si la superficie queda a la altura de los nudillos o algo por debajo, tienes un buen punto de partida. Si al apoyar las manos los hombros suben, la camilla está alta par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ltura de la camilla se mide con el cuer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ura correcta es la que permite trabajar con los hombros bajos, la espalda sin flexionar y las manos cerca de la cadera, no la que trae el fabricante ni la que usa el compañero. Una prueba sencilla: de pie junto a la camilla, con los brazos relajados, la superficie debe quedar alrededor de la altura de los nudillos o algo por debajo; al apoyar las manos, los codos se mantienen ligeramente flexionados y el peso puede pasar por el antebrazo hacia la cadera. Si la camilla tiene manivela o pedal, se prueba el recorrido completo antes de usarla con algui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ltura de la camilla se mide con el cuer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ferencia cambia con la estatura, la longitud de los brazos y el tipo de contacto. Para trabajar con más peso corporal, la camilla baja un poco; para contactos finos, sube. Si la camilla no se ajusta, se corrige con un banco estable o una plataforma, nunca con libros, cajas o una silla. La altura se comprueba al inicio y se vuelve a comprobar si la persona cambia de posición o si el prestador empieza a subir los hombros sin darse cuenta. Lo que a las nueve de la mañana es cómodo puede dejar de serlo a la quinta ses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ltura de la camilla se mide con el cuerpo]]></a:t>
            </a:r>
          </a:p>
        </p:txBody>
      </p:sp>
      <p:pic>
        <p:nvPicPr>
          <p:cNvPr id="3" name="" descr="Preparar el cuarto antes de abrir la puerta">
            <a:hlinkClick r:id="rId3" tooltip="Preparar el cuarto antes de abrir la puer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mprobaciones que no dependen de la técnica man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1-espacio-materiales-y-camill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mos: pocos, identificados y repues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eite o la crema se eligen por lo que la persona tolera y por lo que el establecimiento tiene autorizado, no por el aroma más vistoso. Antes de usar un producto nuevo se pregunta por alergias, sensibilidad de la piel y preferencias de olor; si hay duda, se ofrece una opción sin fragancia. El envase se mantiene cerrado, identificado y con la etiqueta visible; no se trasvasa a botellas sin nombre ni se completa un envase viejo con producto nuevo, porque se pierde la trazabilidad y la fecha. Un producto que irrita no se «compensa» con más cr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mos: pocos, identificados y repues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oallas limpias y las usadas se separan desde el primer momento, y lo que tocó el piso no vuelve a la camilla. Se calcula lo necesario para la jornada antes de empezar: quedarse sin cobertura a mitad de sesión obliga a improvisar y expone a la persona. La limpieza de la camilla y de los textiles entre clientes se decide en el procedimiento del establecimiento y se desarrolla en el curso de higiene; aquí basta con que el insumo esté listo, cerrado y a la mano cuando se necesita. Si el producto huele más de lo esperado, se pregunta antes de usar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sumos: pocos, identificados y repues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pas distintas: lo que hace el prestador, lo que decide el negocio y lo que se pregunta a la pers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447925"/>
                <a:gridCol w="4010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ilidad, frenos, altura y tex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tador antes de cada sesión; el establecimiento, el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ilumine sin reflejar en los 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tador en el momento; el establecimiento, la insta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y ai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ort de la persona y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 la persona; el establecimiento fija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tolerancia y frag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blecimiento autoriza; el prestador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2447925"/>
                <a:gridCol w="4010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 y to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separación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blecimiento define el manejo de tex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es también prever lo que puede fal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arto preparado tiene un plan para lo incómodo: una lámpara que no enciende, una camilla que se tambalea, un grifo sin agua o una persona que llega con movilidad reducida y no puede subir a la camilla. Antes de la primera cita se comprueba que la camilla esté frenada y estable, que el mecanismo de altura no tenga juego y que exista una ruta libre hasta la salida. Un desperfecto se reporta y el equipo se deja fuera de servicio; no se compensa con una toalla doblada bajo una pata ni con una silla que «más o menos» sostie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es también prever lo que puede fal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esibilidad no es un extra: si el baño, el pasillo o la camilla no permiten el acceso, se dice antes de reservar y se ofrece una alternativa o se deriva. Lo mismo vale para el acompañamiento: una persona puede querer entrar con alguien y esa decisión se respeta. Preparar el espacio incluye prever dónde se sienta quien acompaña, dónde se deja la ropa, cómo se guarda la intimidad y cómo se garantiza que nadie entre sin avisar durante la sesión. También incluye saber qué hacer si la persona necesita más tiempo para acomoda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es también prever lo que puede fallar]]></a:t>
            </a:r>
          </a:p>
        </p:txBody>
      </p:sp>
      <p:pic>
        <p:nvPicPr>
          <p:cNvPr id="3" name="" descr="Altura de camilla: tres ajustes y su efecto">
            <a:hlinkClick r:id="rId3" tooltip="Altura de camilla: tres ajustes y su efect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eferencia es el cuerpo del prestador, no una medida fi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1-espacio-materiales-y-camill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altura con el propio cuerpo, colocar el carrito sin estirarse, orientar la luz y comprobar la estabilidad de la camilla son tareas que se aprenden mirando y corrigiendo. En línea se pueden estudiar los criterios; la destreza para aplicarlos se adquiere con un instructor que observe la postura, corrija la altura y detenga un montaje inseguro. Este curso no acredita destreza manual ni sustituye la práctica supervisada, y no enseña maniobras cervicales ni ajustes vertebrales, que quedan fuera de su alc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guiada debe incluir el montaje completo del cuarto, el ajuste de altura para dos personas de estatura distinta, la comprobación de frenos y estabilidad, y un simulacro de recepción con una persona de movilidad reducida. El instructor confirma que el alumno no trabaja con la espalda flexionada ni con los hombros elevados, y corrige hasta que el ajuste sea un hábito. También observa si el alumno se estira para alcanzar el producto o si deja la toalla fuera de la camilla. Práctica manual: requiere supervisión presencial; este curso no la sustit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dejar el cuarto list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eja el recorr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la puerta, retira cajas y cables del paso y comprueba que el baño y la salida estén accesibles. La persona debe poder caminar hasta la camilla sin que nadie mueva mueb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dejar el cuarto list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camil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a las ruedas, comprueba que el mecanismo de altura no tenga juego y cambia los textiles. Si la camilla se tambalea, se retira de servicio y se reporta; no se usa con un calce improvis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dejar el cuarto list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la luz]]></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enta la lámpara hacia la pared o hacia la zona de trabajo, nunca hacia la almohada. Comprueba desde la posición en que estará la persona que no haya reflejo directo en los oj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dejar el cuarto list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ula el ai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ila antes de recibir y cierra la corriente directa sobre la camilla. Pregunta si la persona prefiere más o menos aire y deja una manta accesible para cambiar durante la se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dejar el cuarto list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os insum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 el producto identificado, la toalla de cobertura y el pañuelo al alcance de una mano. Separa lo limpio de lo usado y verifica que haya repuesto suficiente para la jorn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dejar el cuarto list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preferenci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que se acueste, pregunta por temperatura, aroma, alergias, cobertura y acompañamiento. Repite en voz alta lo acordado y ajusta lo que haga falta antes del primer conta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la camilla que quedó alt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lleva tres meses dando masajes en un local pequeño. Su compañero, más alto, dejó la camilla en su altura habitual. Renata empieza la primera sesión del día y, a los pocos minutos, nota los hombros elevados y la muñeca extendi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la camilla que quedó alt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interrumpe un momento, baja la camilla hasta que la superficie queda a la altura de sus nudillos y acerca el carrito. Vuelve a apoyar las manos: los codos quedan flexionados y el peso pasa por el antebrazo. También gira la lámpara, que apuntaba a la cara de la perso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la camilla que quedó alt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Renata anota la altura que usó y la deja marcada para su siguiente turno. No concluye que su compañero esté mal: concluye que la altura es personal y que se comprueba al inicio. La decisión no fue trabajar con más fuerza, sino cambiar el entorno para que el cuerpo pudiera trabajar sin compen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a:t>
            </a:r>
          </a:p>
        </p:txBody>
      </p:sp>
      <p:pic>
        <p:nvPicPr>
          <p:cNvPr id="3" name="" descr="Seis comprobaciones antes de recibir">
            <a:hlinkClick r:id="rId3" tooltip="Seis comprobaciones antes de recib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on la camilla vestida y el cuarto cerr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1-espacio-materiales-y-camill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altura una vez y no volver a mirar. La altura cambia con la posición, el tipo de contacto y el cansancio. Si los hombros suben a mitad de la sesión, hay que reajustar; no se termina «como se pueda» para no interrumpi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luminar la cara para «ver mejor». La luz directa sobre los ojos obliga a la persona a entrecerrarlos y a girar la cabeza. Se ilumina la zona de trabajo y se evita el reflejo; ver la piel no exige deslumbr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r la temperatura y el aroma. Lo que resulta agradable al prestador puede ser insoportable para otra persona. Preguntar por frío, corrientes, olores y alergias antes de empezar evita interrumpir la sesión y reacciones evitabl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ovisar con libros o cajas bajo la camilla. Un calce inestable convierte una camilla en un riesgo de caída. Si no hay ajuste, se usa un banco o una plataforma diseñada para ello, o se cambia de equipo; no se compensa con objetos suelt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apoyar las manos los hombros suben o la espalda se flexiona, se ajusta la altura antes de empezar; no se compensa con fuerz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milla se tambalea, el mecanismo tiene juego o los frenos no sujetan, se retira de servicio y se reporta; no se usa con calces improvisad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reporta frío, calor, corriente de aire o molestia con un olor, se ajusta el entorno o se cambia el producto antes de continu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corrido, el baño o la camilla no permiten el acceso, se dice antes de reservar y se ofrece una alternativa o se deriv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ontaje exige estirarse, girar el torso o sostener el producto en el aire, se reorganiza el carrito antes del primer contac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icies la sesión si la camilla está inestable, si el cuarto no tiene una salida libre, si hay un desperfecto eléctrico o si el acceso no es seguro para la persona. Reporta el problema al responsable del establecimiento y deja el equipo fuera de servicio.]]></a:t>
            </a:r>
          </a:p>
        </p:txBody>
      </p:sp>
      <p:sp>
        <p:nvSpPr>
          <p:cNvPr id="11" name=""/>
          <p:cNvSpPr txBox="1"/>
          <p:nvPr/>
        </p:nvSpPr>
        <p:spPr>
          <a:xfrm>
            <a:off x="685800" y="28765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guien presenta una reacción en la piel, dificultad para respirar o mareo durante la preparación, detén la actividad y orienta a valoración méd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ondiciones de la instalación —temperatura, iluminación, ventilación, accesibilidad— son responsabilidad del negocio; esta lección no certifica que un local cumpla la normativa loc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decide la altura de la camill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a altura que trae el fabricante, para no modificarl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l cuerpo del prestador: hombros bajos y codos ligeramente flexionado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la estatura de la persona acostada, para que quede cómod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la altura de la silla de recepción, para mantener el ord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mitad de la sesión la persona dice que tiene frí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la calefacción al máximo sin preguntar má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una manta o ajustar la temperatura y comprobar si está cómo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que el frío es normal y continu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pender la sesión y derivar de inmedia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uz debe caer directamente sobre la cara para ver mejor la pie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sin fragancia puede ser una alternativa para una persona sensible a los olor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a comproba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uz]]></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i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all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n reflejo directo en los oj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ntilación sin corriente sobre la camil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tiqueta visible y alergias preguntad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impias y usadas separad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renos puestos y mecanismo sin jueg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ltura de la camilla se ajusta al ___ del prestador, no a una medida ___. Si la camilla no se ajusta, se usa un ___ estable y nunca libros o caj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a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regunta a la perso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porta y se reti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lla con el freno pues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ducto identificado y cerra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allas limpias separadas de las usad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mperatura del cuar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agancia del acei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ompañante durante la ses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milla que se tambale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ámpara con cable pela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e el recorrido hasta la camilla esté libre y la puerta cierre.]]></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uebo los frenos y la estabilidad antes de vestir la camill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go la camilla a la altura del compañero porque a él le funcion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riento la luz para que no dé en los ojos de la person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o por frío, olores y alergias antes del primer contac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1-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dentificas las condiciones mínimas del cuarto, ajustas la altura con tu cuerpo y distingues lo que se reporta de lo que se pregunt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obaciones y la matriz de altura; vuelve a montar el cuarto en una hoja, paso por paso, y explica qué harías si la camilla no se aju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cuarto donde recibiste o diste un masaje. ¿La luz daba en los ojos? ¿La camilla estaba a la altura de quien trabajaba? Escribe tres cambios concretos que harías antes de la siguiente sesión y quién tendría que autorizarlo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eparar el cua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ura de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del prestador, hombros bajos y codos flexion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recta y sin reflejo en los 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y se reajusta durant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do, cerrado y con etiqueta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lla ines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servicio y rep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eparar el cuar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1-espacio-materiales-y-camill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ueba rápida para la altura de la camil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pie, con los brazos relajados, la superficie queda alrededor de la altura de los nudillos o algo por debajo. Al apoyar las manos, los codos se flexionan y el peso pasa por el antebrazo, no por los ded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camilla no tiene ajuste de altu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sar un banco o una plataforma estable, o cambiar de equipo. Nunca libros, cajas o una silla. La estabilidad se comprueba antes de cada u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la luz?]]></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busca la mínima intensidad con la que se distingue la piel, sin reflejo directo en los ojos. Si la lámpara no regula, se cambia la orien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sobre temperatura y ai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tiene frío o calor, si le molesta la corriente o un olor, y si prefiere una manta. Se vuelve a preguntar si cambia de posición o si la sesión se alar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 producto nuev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el cuarto lis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bar etiqueta, preguntar por alergias y sensibilidad, ofrecer una opción sin fragancia si hay duda y no trasvasar a envases sin identific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el cuarto es parte del trabajo, no un trámite anterior. Un recorrido libre, una camilla estable, una luz que no deslumbre, un aire que se pregunta y unos insumos identificados evitan interrupciones y riesgos. La altura se mide con el cuerpo del prestador: hombros bajos, codos flexionados y peso que viaja por el antebrazo. Lo que no se improvisa se practica con instructor; lo que el curso en línea no puede dar es la destreza manual, y decirlo también es parte de preparar un servicio hones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11.1: Interactions of Skeletal Muscles, Their Fascicle Arrangement, and Their Lever Systems · https://openstax.org/books/anatomy-and-physiology-2e/pages/11-1-interactions-of-skeletal-muscles-their-fascicle-arrangement-and-their-lever-systems · consulta: 2026-10-26 · alcance: Referencia académica abierta (CC BY-NC-SA) sobre palancas del cuerpo. Se usa para razonar la altura de trabajo y la carga; no es una norma ergonómica ni una medida mexic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AVISO · COFEPRIS, aviso de funcionamiento y responsable sanitario · https://www.gob.mx/cofepris/acciones-y-programas/aviso-de-funcionamiento-de-responsable-sanitario-y-de-modificacion-o-baja · consulta: 2026-10-26 · alcance: Alcance federal mexicano. La página describe los trámites COFEPRIS-05-018 y 05-036 para establecimientos de productos y servicios de salud. No se afirma que todo servicio de masaje deba registrarse: la clasificación se verifica con la autorid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Enumera los derechos a la información, la elección y la seguridad. Se usa para ordenar la relación con la persona; no sustituye la normativa sanitaria ni municipal del establecimien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Prueba que existe un estándar de competencia para evaluar la aplicación de masaje holístico; no implica que el certificado sea obligatorio ni que acredite destreza manual por sí so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1-espacio-materiales-y-camilla"/>
              </a:rPr>
              <a:t><![CDATA[Espacio, materiales y altura de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principios y preparación; la práctica manual requiere supervisión presencial y el curso no acredita destrez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2026-10-26T10:51:11Z</dcterms:created>
  <dcterms:modified xsi:type="dcterms:W3CDTF">2026-10-26T10:51:11Z</dcterms:modified>
  <dc:title>Espacio, materiales y altura de camilla</dc:title>
  <dc:description>Presentación editable del OA «Espacio, materiales y altura de camilla». Enlace: https://saludyestetica.lumbre.lat/object/sye-c34-r01-oa01-espacio-materiales-y-camilla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