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rivación habitual frente a atención urgente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rivar es una decisión, no una frase amab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rgencia: lo que no espera» (2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rgencia: lo que no espera» (3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rgencia: lo que no espera» (4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rivación habitual: lo que sí puede esper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rivar en cinc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rve para la vía urgente y para la consulta habit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 quién y con qué información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no se dic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Qué se dice y qué no se 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límite se explica con claridad, no con una etiqu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gistrar la derivación y cerrar el círculo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erivar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Reconoce l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para lo que la persona refiere de lo que observas. Anota desde cuándo, qué cambió y si hay alguna señal que no admite esp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erivar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Elige la v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rgente si hay una señal que no espera; habitual si puede esperar una cita. Si dudas, elige la urgente y explica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erivar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Explica e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 qué observaste y qué no puedes saber desde la camilla. No adelantes un diagnóstico ni uses una etiqueta para conven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erivar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Entrega información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mbra el servicio, el plazo y lo que la persona puede llevar: inicio, síntomas referidos, qué se hizo y qué declaró. Con consentimiento y sin copiar la ficha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erivar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Registra la deri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é recomendaste, por qué vía, si la persona aceptó y a quién avisaste. Si rechazó, registra la negativa y los límites que explic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erivar en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Cierra el cír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z seguimiento si se acordó, sin invadir. Si el mismo caso se repite, revisa la entrevista y los criterios del estable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mano dormida de To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Tomás, nombre inventado, tiene cincuenta y dos años y trabaja en oficina. Lleva tres semanas con hormigueo en la mano derecha, sin golpe ni fiebre, y pide «un masaje fuerte para desentumirla». No refiere pérdida de fuerza ni hinchaz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mano dormida de To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ofrece una sesión de bienestar en espalda y hombros con presión cómoda, sin trabajar la mano con fuerza, y se le explica que el hormigueo persistente merece una consulta. Se le sugiere el médico familiar o un fisioterapeuta, se le dice qué información llevar y se le entrega una nota breve con lo observ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mano dormida de To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Qué se registra y por 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anota la recomendación, el plazo («cita próxima»), que Tomás aceptó y que se le explicó el límite. No se le dice que «es el nervio» ni que el masaje lo resolverá. Si hubiera pérdida de fuerza o hinchazón, la vía habría sido el mismo día. La decisión no fue diagnosticar: fue orientar con destinatario, información y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errar una deri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datos y dos comprobaciones; si falta algo, se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pierna hinchada, caliente y dolorosa de un solo 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inchazón unilateral con calor y dolor es la bandera roja vascular: no se masajea y se orienta a valoración urgente. Las otras situaciones pueden seguir la vía habit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remite a c33-oa05 para la explicación de la pierna hinchada y la sitúa en la vía ur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No puedo saber la causa desde aquí; esto merece valoración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ncertidumbre explícita es honesta y no invade el terreno clínico. Inventar una causa o minimizar puede retrasar l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propone sustituir «tienes una contractura» por «no puedo decir la caus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nimiza lo que la persona siente y afirma una causa desconocida. Puede hacer que no consulte cuando sí hacía fa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incluye «no es nada» entre las frases que no se dicen y explica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ía habitual se programa, pero no por eso deja de necesitar destinatario, información, plazo y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pide registrar qué se recomendó, por qué vía y si la persona acept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ierna hinchada y caliente → Urgente: servicios de emer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 persistente sin alarma → Habitual: médico familiar o fisioterapeu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 de fuerza nueva → El mismo día: valoración méd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 sobre anticoagulantes → Antes de la sesión: quien prescrib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migueo recurrente → Habitual: consulta progr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ituación tiene un destinatario y un plazo; confundirlos retrasa la atención o invade el terreno clín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quién · plazo · minim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destinatario ni plazo, la derivación se queda en consejo. Minimizar contradice la información honesta que el servicio debe 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insiste en los cuatro datos de la derivación y en evitar frases que descalif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ierna hinchada y caliente → Vía ur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iebre con dolor súbito → Vía ur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érdida de fuerza nueva → Vía ur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olor persistente sin alarma → Vía habi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ormigueo recurrente → Vía habi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cetar un medicamento → Fuera de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justar el tratamiento de la persona → Fuera de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Afirmar la causa del dolor → Fuera de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ía se decide por señales y plazos; prescribir o diagnosticar no es una vía de deri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e digo que es una contractura para que se anime a ir al méd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nventar un diagnóstico para motivar la consulta es exactamente lo que la derivación debe evitar. Se explica el límite sin etiqu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pide describir lo observado y no adelantar la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3-r01-oa09-derivacion-habitual-y-urgenci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alguien te dijo «ve al médico» sin más. ¿Qué te faltó saber? Escribe cómo habrías querido que te lo dijeran: a quién, con qué información y en qué plazo. Después redacta la frase que usarías con una persona que rechaza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derivar con cla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para derivar con cla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una derivación es urg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hay una señal que no admite espera: pierna hinchada y caliente de un lado, dolor súbito intenso, fiebre, pérdida de fuerza, alteración sensitiva nueva, dolor en el pecho, dificultad para respirar, desmayo o confu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atos debe tener una deriv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tinatario, información mínima, plazo y registro. Sin esos cuatro, es un consejo suel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dice si no se sabe la cau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«No puedo saber la causa desde aquí; esto merece valoración». La incertidumbre honesta es mejor que una etiqueta inven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dice nunca en una deriv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diagnóstico, el nombre de un medicamento, una dosis, «no es nada» o «no vayas al médic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si la persona rechaza una derivación urg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explica el límite una vez, con claridad; se registra la negativa y se activa el protocolo del establecimiento. No se fuerza físicamente ni se aband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3-r01-oa09-derivacion-habitual-y-urgencia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8329" r:id="rId1"/>
    <p:sldLayoutId id="2482028330" r:id="rId2"/>
    <p:sldLayoutId id="2482028331" r:id="rId3"/>
    <p:sldLayoutId id="248202833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c77ad74cc13214393a3108795919627e602d633daa9f8d41.jpg"/>
  <Relationship Id="rId3" Type="http://schemas.openxmlformats.org/officeDocument/2006/relationships/hyperlink" Target="https://saludyestetica.lumbre.lat/object/sye-c33-r01-oa09-derivacion-habitual-y-urgenci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33-r01-oa09-derivacion-habitual-y-urgencia" TargetMode="External"/>
  <Relationship Id="rId4" Type="http://schemas.openxmlformats.org/officeDocument/2006/relationships/hyperlink" Target="https://saludyestetica.lumbre.lat/object/sye-c33-r01-oa09-derivacion-habitual-y-urgencia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33-r01-oa09-derivacion-habitual-y-urgencia" TargetMode="External"/>
  <Relationship Id="rId4" Type="http://schemas.openxmlformats.org/officeDocument/2006/relationships/hyperlink" Target="https://saludyestetica.lumbre.lat/object/sye-c33-r01-oa09-derivacion-habitual-y-urgencia" TargetMode="External"/>
  <Relationship Id="rId5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33-r01-oa09-derivacion-habitual-y-urgencia" TargetMode="External"/>
  <Relationship Id="rId4" Type="http://schemas.openxmlformats.org/officeDocument/2006/relationships/hyperlink" Target="https://saludyestetica.lumbre.lat/object/sye-c33-r01-oa09-derivacion-habitual-y-urgencia" TargetMode="External"/>
  <Relationship Id="rId5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hyperlink" Target="https://saludyestetica.lumbre.lat/object/sye-c33-r01-oa09-derivacion-habitual-y-urgencia" TargetMode="External"/>
  <Relationship Id="rId4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3-r01-oa09-derivacion-habitual-y-urgencia" TargetMode="External"/>
  <Relationship Id="rId3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itu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rg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33-r01-oa09-derivacion-habitual-y-urgencia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una derivación habitual de una atención urgente y ejecutar la derivación con destinatario, información mínima y plazo, evitando diagnósticos, promesas y consejos de med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cierre del curso 33: cuándo una persona puede esperar una cita y cuándo no, a quién dirigirla, qué información entregar, qué no decir y cómo registrar la derivación para cerrar el círcu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rivacion · urgencia · seguridad · comunicacion · regist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ción habitual frente a atención urgen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dan o empiezan a dar masaje de bienestar, y personas que lo reciben y quieren saber cómo se les orienta cuando algo excede el servicio. Se aprovecha mejor después de las señales de alarma y de la pierna hinchada (c33-oa04 y c33-oa05). Formación educativa: no habilita para ejercer, no clasifica urgencias y no sustituye la valoración de un profesional sanitari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ción habitual frente a atención urgen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una sesión, una persona dice que lleva tres semanas con la mano dormida. Quien la atendió responde: «si te sigue molestando, ve al médico». La persona se va sin saber a qué médico, con qué información ni si puede esperar. En otra camilla, alguien menciona que una pierna está hinchada y caliente desde ayer; ahí la frase «ve al médico» también se queda corta, porque lo que corresponde es una valoración urgente y ninguna maniobra sobre la zona. Derivar bien exige decidir la vía, nombrar el destinatario, entregar lo necesario y registrar lo que se recomendó. Esta lección entrena esa decis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r es una decisión, no una frase amab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 te sigue doliendo, ve al médico» es una frase que se dice para cerrar la conversación, no para derivar. Una derivación útil nombra a quién, con qué información, en qué plazo y con qué límite. Sin esos cuatro datos, la persona sale con una sugerencia vaga que probablemente no seguirá, y el masajista se queda sin saber si algo importante quedó pendiente. Derivar es una decisión operativa: se toma antes de que la persona se vista, no cuando ya está en la puerta. La diferencia entre una derivación y un consejo suelto está en el destinatario y en el registr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r es una decisión, no una frase amab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vías que no se mezclan: la atención urgente y la consulta habitual. La primera no espera; la segunda se programa. La decisión no depende de lo impresionante que suene el relato, sino de si hay señales que no admiten espera y de si la persona puede llegar a un servicio de salud. El masajista no clasifica urgencias ni firma un diagnóstico: reconoce lo que no debe masajear y orienta por la vía que corresponde, con el protocolo del establecimiento como respaldo. Cuando la duda es razonable, se elige la vía urgente y se explica por qué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rgencia: lo que no esper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ía urgente se activa con señales que las lecciones anteriores ya describen: una pierna hinchada, caliente o dolorosa de un solo lado; dolor súbito e intenso; un traumatismo importante; fiebre; pérdida de fuerza; alteración de la sensibilidad nueva; dolor en el pecho; dificultad para respirar; desmayo o confusión. Ninguna de esas señales se trabaja con masaje ni se «prueba» con una maniobra suave. La bandera roja vascular se explica en la lección 5 de este curso y aquí se remite a ella sin volver a desarrollarl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rgencia: lo que no esper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vía urgente se detiene la sesión, se acompaña a la persona y se activa el protocolo del establecimiento: llamar a los servicios de emergencia, avisar a la persona responsable y no dejar sola a quien está mareada o confundida. No se moviliza la zona sospechosa, no se ofrece comida ni bebida y no se le pide que «camine para ver si se le quita». Si la persona se niega a buscar ayuda, se le explica el límite una vez, con claridad, y se registra la negativa. La decisión de llamar no requiere el permiso de quien está en riesgo inmedia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rgencia: lo que no esper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de seguridad para masaje de bienestar. Enseña a decidir entre atención urgente y consulta habitual, a nombrar el destinatario y a entregar información mínima. No enseña a diagnosticar, no clasifica urgencias, no indica medicamentos y no sustituye la valoración de un profesional sanitari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rgencia: lo que no esper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rna hinchada no se masaje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ierna hinchada, caliente o dolorosa de un solo lado no se masajea ni se moviliza: se orienta a valoración médica urgente. La explicación completa está en la lección 5 de este curso; aquí sólo se remite a ell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os cuatro dat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despedir a la persona, comprueba que la derivación tenga destinatario, información, plazo y registro. Si falta uno, todavía no derivaste: sólo diste un consej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ción habitual: lo que sí puede esper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rivación habitual es para lo que puede esperar una cita: dolor persistente sin señales de alarma, hormigueo recurrente, cambios de piel, dudas sobre medicación o una molestia que no mejora con el descanso. El destinatario natural es el médico familiar o el fisioterapeuta, según lo que la persona refiera y el acceso que tenga. El plazo lo define el servicio de salud; lo que el masajista decide es si la persona puede esperar a una cita o si la señal exige el mismo día. No se inventa un plazo clínico para presionar; se sugiere «esta semana» sólo como recordatorio operativ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ción habitual: lo que sí puede esper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rivación habitual se prepara: se le dice a la persona qué se observó, desde cuándo y qué preguntas puede llevar; se le ofrece una nota breve si la necesita y se le recuerda que la decisión de consultar es suya. También se le explica qué no debe hacer mientras espera, si eso está dentro del alcance: por ejemplo, no trabajar la zona con presión fuerte ni ignorar un cambio nuevo. Y se acuerda si habrá seguimiento. La derivación no termina cuando la persona sale: termina cuando se sabe qué pasó o cuando se decidió no pregunt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ivación habitual: lo que sí puede esperar]]></a:t>
            </a:r>
          </a:p>
        </p:txBody>
      </p:sp>
      <p:pic>
        <p:nvPicPr>
          <p:cNvPr id="3" name="" descr="Derivar en cinco pasos">
            <a:hlinkClick r:id="rId3" tooltip="Derivar en cinco pas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rve para la vía urgente y para la consulta habitu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33-r01-oa09-derivacion-habitual-y-urgenc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quién y con qué inform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a quién derivar es parte de la decisión. Para una duda general o un dolor persistente, el médico familiar es la puerta de entrada; para una molestia musculoesquelética sin señales de alarma, el fisioterapeuta puede ser el destinatario adecuado; para una señal urgente, los servicios de emergencia. Si la persona no tiene acceso a un servicio, se le dice con honestidad y se le orienta a la opción que exista en su localidad, sin inventar recursos ni prometer una cita. No se deriva «al médico» en abstracto: se nombra el tipo de servicio y la raz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quién y con qué inform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formación que se entrega debe ser mínima y útil: qué se observó, desde cuándo, qué se hizo en la sesión, cómo respondió la persona y qué medicamentos o condiciones declaró. No se incluye una conclusión sobre la causa ni se copia la ficha completa. Si se comparte por escrito, se hace con consentimiento y se limita a lo necesario; la LFPDPPP marca el marco general. La persona puede llevar la nota o pedir que no se comparta. El objetivo es que quien reciba la información pueda valorar, no que reciba nuestra opinión. Una nota de derivación no es un informe clínic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 quién y con qué inform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, destinatario y plazo. La columna de plazo es una decisión operativa del servicio; el plazo clínico lo define quien valo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124075"/>
                <a:gridCol w="2047875"/>
                <a:gridCol w="1781175"/>
                <a:gridCol w="2162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 quié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 qué pla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le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rna hinchada, caliente o dolorosa de un 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cios de emergencia o valoración ur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di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 de inicio, qué se observó, qué se hi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lor súbito tras golpe o con fie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rg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ism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empezó, fiebre o golpe, medicamentos decla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124075"/>
                <a:gridCol w="2047875"/>
                <a:gridCol w="1781175"/>
                <a:gridCol w="2162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 quié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 qué pla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le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migueo o pérdida de fuerza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ación méd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ism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, cuándo empezó, qué se estaba hacie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lor persistente sin señales de ala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édico familiar o fisioterape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ta próxi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de evolución, qué alivia o empe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das sobre anticoagulantes o med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n prescrib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es de la siguiente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camento declarado y cambios rec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se dic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frases que parecen inofensivas y hacen daño. «No es nada, pero ve al médico» descalifica lo que la persona siente y, a la vez, la manda a consultar; «es el nervio» o «es muscular» adelanta un diagnóstico que no se puede sostener; «deja de tomar eso» invade una decisión que corresponde a quien prescribe. Tampoco se dice «no vayas al médico» ni se promete que con otra sesión se resolverá. La derivación honesta usa incertidumbre explícita: «no puedo saber la causa desde aquí». Esa frase no resta autoridad: la sitúa donde correspond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se dic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enguaje se puede ensayar. En vez de «tienes una contractura», se dice «veo tensión y me refieres dolor; no puedo decir la causa». En vez de «no es grave», se dice «no veo una señal que me obligue a parar ahora, pero si cambia, consulta». En vez de «tómate esto», se dice «consulta qué te corresponde». Y en vez de «ya te vas a sentir mejor», se dice «hoy puedes estar más cómoda; si el dolor sigue, la valoración es la vía». El límite se explica sin dramatismo y sin diagnóstico. La persona se va con una acción clara, no con una etique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se dice]]></a:t>
            </a:r>
          </a:p>
        </p:txBody>
      </p:sp>
      <p:pic>
        <p:nvPicPr>
          <p:cNvPr id="3" name="" descr="Qué se dice y qué no se dice">
            <a:hlinkClick r:id="rId3" tooltip="Qué se dice y qué no se dic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límite se explica con claridad, no con una etique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33-r01-oa09-derivacion-habitual-y-urgenc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derivación se registra: qué se recomendó, por qué vía, con qué plazo, si la persona aceptó y a quién se avisó. Ese registro permite responder si algo se complica y también evita repetir la misma conversación en la siguiente sesión. Si la persona acepta, se le entrega la información mínima o se le dice cómo pedirla. Si rechaza, se respeta su decisión, se anota y se le explica qué límites tiene el servicio. No se le condiciona la atención futura ni se le hace sentir culpable. El registro es para cuidar, no para cubrirse de una acus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írculo se cierra con seguimiento si se acordó: una llamada o un mensaje breve para saber si consultó y cómo sigue, sin pedir detalles que no correspondan. Si la persona no quiere compartir, se respeta. Si la derivación fue urgente, el seguimiento se limita a confirmar que recibió atención y a registrar el desenlace. Y si el mismo tipo de derivación se repite, el establecimiento revisa su entrevista, sus criterios y su formación. Derivar bien también es una forma de aprender del servicio. Una derivación sin registro es una conversación que se pierd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Procedimiento: derivar en seis paso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noce la señ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 lo que la persona refiere de lo que observas. Anota desde cuándo, qué cambió y si hay alguna señal que no admite esper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Procedimiento: derivar en seis paso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la ví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 si hay una señal que no espera; habitual si puede esperar una cita. Si dudas, elige la urgente y explica por qué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Procedimiento: derivar en seis paso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lica el lími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 qué observaste y qué no puedes saber desde la camilla. No adelantes un diagnóstico ni uses una etiqueta para convenc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Procedimiento: derivar en seis paso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 información míni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 el servicio, el plazo y lo que la persona puede llevar: inicio, síntomas referidos, qué se hizo y qué declaró. Con consentimiento y sin copiar la ficha comple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Procedimiento: derivar en seis pasos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la deriv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recomendaste, por qué vía, si la persona aceptó y a quién avisaste. Si rechazó, registra la negativa y los límites que explicast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Procedimiento: derivar en seis pasos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 el círcu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seguimiento si se acordó, sin invadir. Si el mismo caso se repite, revisa la entrevista y los criterios del establecimient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Caso ficticio: la mano dormida de Tomás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Tomás, nombre inventado, tiene cincuenta y dos años y trabaja en oficina. Lleva tres semanas con hormigueo en la mano derecha, sin golpe ni fiebre, y pide «un masaje fuerte para desentumirla». No refiere pérdida de fuerza ni hinchaz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Caso ficticio: la mano dormida de Tomás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ofrece una sesión de bienestar en espalda y hombros con presión cómoda, sin trabajar la mano con fuerza, y se le explica que el hormigueo persistente merece una consulta. Se le sugiere el médico familiar o un fisioterapeuta, se le dice qué información llevar y se le entrega una nota breve con lo observad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 · Caso ficticio: la mano dormida de Tomás · Paso 3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registra y por qué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la recomendación, el plazo («cita próxima»), que Tomás aceptó y que se le explicó el límite. No se le dice que «es el nervio» ni que el masaje lo resolverá. Si hubiera pérdida de fuerza o hinchazón, la vía habría sido el mismo día. La decisión no fue diagnosticar: fue orientar con destinatario, información y plaz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la derivación y cerrar el círculo]]></a:t>
            </a:r>
          </a:p>
        </p:txBody>
      </p:sp>
      <p:pic>
        <p:nvPicPr>
          <p:cNvPr id="3" name="" descr="Antes de cerrar una derivación">
            <a:hlinkClick r:id="rId3" tooltip="Antes de cerrar una derivac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datos y dos comprobaciones; si falta algo, se comple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33-r01-oa09-derivacion-habitual-y-urgenci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«no es nada, pero ve al médico». Descalifica lo que la persona siente y afirma una causa que no se conoce. Se describe lo observado y se explica por qué merece valo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lantar un diagnóstico para que la persona se convenza. «Es el nervio» o «es muscular» suenan a certeza y pueden retrasar la consulta correcta. La derivación se sostiene en lo observado, no en una etiquet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r, suspender o cambiar un medicamento. Esa decisión corresponde a quien prescribe. El masajista puede pedir que se consulte, no indicar qué hacer con la med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r sin destinatario, información ni plazo. «Consulta a un médico» no es una derivación: es una frase. Sin los cuatro datos, la persona no sabe qué hacer ni cuánd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una pierna hinchada, caliente o dolorosa de un lado, no se masajea: se activa la vía urgente y se remite a la lección 5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parece pérdida de fuerza, alteración sensitiva nueva, fiebre o dolor súbito tras un golpe, la valoración es el mismo d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blema es persistente pero no hay señales de alarma, se deriva por la vía habitual, se nombra el servicio y se regist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ersona rechaza una derivación urgente, se explica el límite una vez, se registra la negativa y se activa el protocolo del establecimient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18097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18097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e comparte información con otro servicio, se pide consentimiento y se entrega sólo lo neces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 la vía urgente ante una pierna hinchada, caliente o dolorosa de un solo lado; dolor súbito e intenso; traumatismo importante; fiebre; pérdida de fuerza; alteración sensitiva nueva; dolor en el pecho; dificultad para respirar; desmayo o confusió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os casos no se masajea, no se moviliza la zona y se sigue el protocolo del establecimiento. La vía habitual es para dolor persistente, hormigueo recurrente o dudas de medicación sin señales de alarma; se concreta con un servicio y un plazo razonable, sin inventar criterios clínic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clasifica urgencias ni decide tratamientos: describe cómo se elige la vía, qué información se entrega y qué no se di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situaciones corresponde a la vía urg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olor de espalda persistente de tres semanas, sin otros síntom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pierna hinchada, caliente y dolorosa de un solo l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Hormigueo recurrente en la mano desde hace un m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igidez matutina que mejora con el movimient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rsona pregunta qué le pasa y no lo sabes. ¿Qué se dic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s una contractura, no te preocupes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No puedo saber la causa desde aquí; esto merece valoración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No es nada, pero ve al médico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Tómate algo para el dolor y sigues»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«no es nada» ayuda a tranquilizar y no tiene consecuen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rivación habitual puede esperar una cita y debe quedar registr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situación con la vía y el destina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erna hinchada y cal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olor persistente sin alarm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érdida de fuerza nuev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uda sobre anticoagulant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ormigueo recurren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bitual: médico familiar o fisioterapeut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ismo día: valoración méd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tes de la sesión: quien prescrib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bitual: consulta program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Urgente: servicios de emergenci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rivación útil nombra a ___, con qué información y en qué ___. Decir «no es nada» es una forma de ___ lo que la persona sient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la vía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ía urg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ía habitu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era de alcanc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erna hinchada y calie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iebre con dolor súbi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érdida de fuerza nuev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olor persistente sin alar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ormigueo recurr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cetar un medicam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justar el tratamiento de la perso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Afirmar la causa del dol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ucho qué le pasa y desde cuá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mpruebo si hay una señal que no admita esp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digo que es una contractura para que se anime a ir al médic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explico a quién acudir y qué información llev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gistro la recomendación y si aceptó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33-r01-oa09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33-r01-oa09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33-r01-oa09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33-r01-oa09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33-r01-oa09-ex0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33-r01-oa09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33-r01-oa09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33-r01-oa09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la vía correcta, nombras el destinatario, entregas información mínima y registras la derivación sin diagnosticar ni promet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situación, destinatario y plazo, y la matriz de qué se dice; vuelve a escribir la derivación de Tomás con los cuatro dato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alguien te dijo «ve al médico» sin más. ¿Qué te faltó saber? Escribe cómo habrías querido que te lo dijeran: a quién, con qué información y en qué plazo. Después redacta la frase que usarías con una persona que rechaza consul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derivar con clar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ía ur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pera; se activa el protoco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ía habit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ta programada y regist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tina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nombra el servicio, no «un médic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ínima, útil y con con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no se di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gnóstico, dosis ni «no es na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derivar con claridad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33-r01-oa09-derivacion-habitual-y-urgenci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una derivación es urgente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hay una señal que no admite espera: pierna hinchada y caliente de un lado, dolor súbito intenso, fiebre, pérdida de fuerza, alteración sensitiva nueva, dolor en el pecho, dificultad para respirar, desmayo o confusió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atos debe tener una derivación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atario, información mínima, plazo y registro. Sin esos cuatro, es un consejo suelto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dice si no se sabe la causa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 puedo saber la causa desde aquí; esto merece valoración». La incertidumbre honesta es mejor que una etiqueta inventad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dice nunca en una derivación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agnóstico, el nombre de un medicamento, una dosis, «no es nada» o «no vayas al médico»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si la persona rechaza una derivación urgente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la ví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xplica el límite una vez, con claridad; se registra la negativa y se activa el protocolo del establecimiento. No se fuerza físicamente ni se abandon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r es decidir una vía y ejecutarla con cuatro datos: destinatario, información, plazo y registro. La vía urgente no espera y no se masajea; la habitual se programa y se explica. En ninguna de las dos se diagnostica, se promete ni se recomienda medicación. Decir «no puedo saber la causa desde aquí» es una respuesta profesional, no una evasión. Y si la persona rechaza la derivación, se respeta, se registra y se sostiene el límite del servici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ML-DVT · MedlinePlus en español, «Trombosis venosa profunda» · https://medlineplus.gov/spanish/deepveinthrombosis.html · consulta: 2026-10-26 · alcance: Describe síntomas como calor y dolor por encima de la vena y recomienda buscar atención médica. Alcance general; no se usa para diagnosticar ni para clasificar la gravedad de un caso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NICE-LBP · NICE NG59, dolor lumbar y ciática: recomendaciones · https://www.nice.org.uk/guidance/ng59/chapter/Recommendations · consulta: 2026-10-26 · alcance: Guía clínica del Reino Unido. Recomienda considerar la terapia manual sólo como parte de un paquete que incluye ejercicio (1.2.7) y excluye causas específicas. No es normativa mexicana ni una indicación individual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COCHRANE-LBP · Cochrane, «Masaje para el dolor lumbar» (resumen en español) · https://www.cochrane.org/es/CD001929/BACK_masaje-para-el-dolor-lumbar · consulta: 2026-10-26 · alcance: Revisión sistemática internacional. Concluye que existe muy poca confianza en que el masaje sea un tratamiento eficaz para el dolor lumbar y describe efectos adversos leves. No se usa para prescribir ni para comparar técnica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3-r01-oa09-derivacion-habitual-y-urgencia"/>
              </a:rPr>
              <a:t><![CDATA[Derivación habitual frente a atención ur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6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6 de octubre de 2026. Revisión por profesional sanitario o fisioterapeuta: no realizada, pendiente. Revisión jurídica: no realizada, pendiente. Lección de seguridad: no clasifica urgencias, no diagnostica ni habilita para ejerce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2026-10-26T10:54:16Z</dcterms:created>
  <dcterms:modified xsi:type="dcterms:W3CDTF">2026-10-26T10:54:16Z</dcterms:modified>
  <dc:title>Derivación habitual frente a atención urgente</dc:title>
  <dc:description>Presentación editable del OA «Derivación habitual frente a atención urgente». Enlace: https://saludyestetica.lumbre.lat/object/sye-c33-r01-oa09-derivacion-habitual-y-urgencia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