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8-malestar-durante-la-se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alestar durante la sesión y registro del incident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lestar se atiende en el momento, no al final»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tener sin dramatizar»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tener sin dramatizar»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tener sin dramatizar»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omodar: la segunda decisión»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s cuatro movimientos ante un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 este orden; ninguno se salta para «termin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bservar: qué se mira y qué no se concluy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el incidente se escribe mientras está fresc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registra en cada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registro se completa mientras los datos están fres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pués del incidente: respuesta, queja y aprendizaj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mal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tén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las manos, cubre a la persona y di que se para un momento. No termines la maniobra ni pidas permiso para detenerte; detenerte es la respuest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mal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co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yuda a sentarse o a cambiar de posición, ofrece agua y ajusta la temperatura o el ruido. Si está mareada, no la dejes sola ni le pidas que se levante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mal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Observa sin interpr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color, sudor, respiración, habla y piel; pregunta qué siente con palabras concretas. No pongas nombre a la causa ni tomes medidas para las que no tienes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mal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gistra lo ocu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hora, zona, maniobra, palabras de la persona, lo observado, lo que hiciste y a quién avisaste. Usa hechos, no adjetivos, y no incluyas datos que no hacen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mal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mu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visa a la persona responsable del establecimiento y, si hace falta, activa el protocolo de emergencia. Explica a la persona qué se recomendó y qué pue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sponder a un mal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Haz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cta al día siguiente si se acordó, revisa si el malestar persistió y ajusta el protocolo si el patrón se repite. Responde a una queja por el conducto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reo de Nadia al gi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adia, nombre inventado, tiene cuarenta y un años y viene por primera vez. Pide trabajo en la espalda y llega sin haber comido, según cuenta al entrar. Al girarse a supino dice: «me estoy mare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reo de Nadia al gi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detiene el contacto, se la cubre y se le ayuda a sentarse con la espalda apoyada. Se le ofrece agua y se queda alguien con ella. Se observa que está pálida y suda en la frente, pero habla con claridad y respira sin dificultad. No se reanud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reo de Nadia al gi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 explica que hoy no se continúa y se le sugiere consultar si el mareo vuelve o no cede. Se registra el incidente con hora, palabras y observaciones, se avisa a la responsable y se llama al día siguiente. La decisión no fue diagnosticar el mareo: fue detener, acompañar, registrar y dejar una vía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gistro de incidentes: campos míni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 falta uno, la hoja no explica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tener el contacto, cubrirla y comprobar cóm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tiene y se atiende a la persona. Seguir tocando, aunque sea con menos presión, mantiene la sesión sobre alguien que ya expresó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dica retirar las manos, cubrir y decir que se para un momento antes de cualquier otr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8-malestar-durante-la-ses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Hechos observables, palabras de la persona y acciones tom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sirve para responder y aprender si describe hechos, no interpretaciones. La causa y el diagnóstico quedan fuera del alcance del masaj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ide anotar qué dijo, qué se vio y qué se hizo, sin conjeturas sobre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8-malestar-durante-la-ses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retoma sólo con un acuerdo nuevo y una presión menor. El malestar previo cambia las condicion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ñala que se acuerda qué se hará distinto y se recuerda que puede volver a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8-malestar-durante-la-ses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a interpretación. El registro necesita lo observable y lo dicho: respiración rápida, palidez, «siento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contrasta «se puso nerviosa» con «respiraba rápido y decía que sentía c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8-malestar-durante-la-ses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reo al girarse → Detener y s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sión demasiado fuerte → Reducir y reacor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érdida de fuerza en una mano → Termina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lidez con sudoración → Observar y acomp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lestar que no cede → No reanudar y ori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pide una acción distinta; ninguna se resuelve ignorando el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8-malestar-durante-la-se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iene · acomoda · conje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cuencia es detener, acomodar, observar y registrar. El registro pierde valor si se llena de interpre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ordena los cuatro movimientos y pide hechos y frases tex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8-malestar-durante-la-se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tirar las manos y cubrir →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yudar a sentarse → Acomo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Ofrecer agua y una pausa → Acomo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Bajar la presión y reacordar → Acomo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reo que no cede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érdida de fuerza nueva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nfusión o dificultad para respirar →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ner es inmediato; acomodar busca quitar la causa del malestar; derivar ocurre cuando no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8-malestar-durante-la-se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ya casi terminábamos, la dejo aguantar para no perde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iempo que faltaba no justifica seguir. La sesión se termina y se registra; la persona no es un servicio que hay que compl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firma que terminar antes es una decisión de seguridad, no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3-r01-oa08-malestar-durante-la-ses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vez en que alguien se sintió mal durante un servicio (masaje, dentista, entrenamiento). ¿Qué hizo la persona que atendía? Escribe qué habrías registrado con hechos y qué frase de las que se dijeron era una interpretación disfrazada de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responder a un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responder a un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imera acción si alguien se m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 el contacto, cubrir y comprobar cómo está. Después se acomoda, se observa y se registra; no se sigue masaje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en el registro de inci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a, zona, maniobra, palabras de la persona, lo observable, lo que se hizo, a quién se avisó y cómo terminó. Sin causa ni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anuda una sesión interrum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ólo si la persona se siente bien, lo pide y se acuerda un plan distinto con menos presión. Si hay duda, no se rean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rases no se dicen ante un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nada», «es normal», «a todos les pasa». Minimizan y afirman una causa des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piden ayuda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érdida de conciencia, confusión, dificultad para respirar, dolor en el pecho o pérdida de fuerza. Se activa el protocolo y no se masaj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3-r01-oa08-malestar-durante-la-ses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525" r:id="rId1"/>
    <p:sldLayoutId id="2482033526" r:id="rId2"/>
    <p:sldLayoutId id="2482033527" r:id="rId3"/>
    <p:sldLayoutId id="248203352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edc3263e3e025d111a454cb2cabcec61259c4e39efac2171.jpg"/>
  <Relationship Id="rId3" Type="http://schemas.openxmlformats.org/officeDocument/2006/relationships/hyperlink" Target="https://saludyestetica.lumbre.lat/object/sye-c33-r01-oa08-malestar-durante-la-ses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3-r01-oa08-malestar-durante-la-sesion" TargetMode="External"/>
  <Relationship Id="rId4" Type="http://schemas.openxmlformats.org/officeDocument/2006/relationships/hyperlink" Target="https://saludyestetica.lumbre.lat/object/sye-c33-r01-oa08-malestar-durante-la-sesion"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3-r01-oa08-malestar-durante-la-sesion" TargetMode="External"/>
  <Relationship Id="rId4" Type="http://schemas.openxmlformats.org/officeDocument/2006/relationships/hyperlink" Target="https://saludyestetica.lumbre.lat/object/sye-c33-r01-oa08-malestar-durante-la-sesio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3-r01-oa08-malestar-durante-la-sesion" TargetMode="External"/>
  <Relationship Id="rId4" Type="http://schemas.openxmlformats.org/officeDocument/2006/relationships/hyperlink" Target="https://saludyestetica.lumbre.lat/object/sye-c33-r01-oa08-malestar-durante-la-sesion"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hyperlink" Target="https://saludyestetica.lumbre.lat/object/sye-c33-r01-oa08-malestar-durante-la-sesion"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3-r01-oa08-malestar-durante-la-sesion"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les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ura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s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iden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3-r01-oa08-malestar-durante-la-ses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qué hacer cuando una persona refiere o muestra malestar durante una sesión de masaje: detener, acomodar, observar y registrar el incidente con hechos, y reconocer cuándo la respuesta es una derivación urgent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eguridad del curso 33: qué hacer ante un mareo, un dolor que aumenta, un hematoma o un cambio de sensibilidad durante la sesión. Incluye una plantilla orientativa de registro de incidentes, sin datos re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uridad · incidentes · registro · malestar · derivac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lestar durante la sesión y registro del incid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dan o empiezan a dar masaje de bienestar, y personas que lo reciben y quieren saber qué debe pasar si algo les sienta mal. Se aprovecha mejor después de la entrevista inicial, la matriz de adaptar o posponer y las señales de alarma (c33-oa01, c33-oa03 y c33-oa04). Formación educativa: no habilita para ejercer ni sustituye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alestar durante la sesión y registro del incid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itad de una sesión, la persona se gira y dice: «me estoy mareando». La mano que estaba trabajando la espalda se queda quieta. En ese segundo hay que decidir si se baja la presión, si se cambia de posición, si se para o si se llama a alguien. No es un momento para improvisar un diagnóstico ni para preguntar «¿seguro que no quieres seguir?». Es un momento para detener, acomodar, observar y dejar constancia. Esta lección entrena esa secuencia y ofrece una hoja sencilla para registrar lo ocurrido sin datos reales y sin conclusiones que nadie puede sosten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lestar se atiende en el momento, no al fi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lestar durante la sesión puede empezar con una frase pequeña: «me estoy mareando», «siento frío», «me duele ahí». También puede empezar sin frase, con un cambio de color, un silencio distinto o una respiración que se acelera. En cualquiera de los dos casos, la primera decisión es la misma: detener el contacto y mirar a la persona. No se espera al final de la sesión, no se anota para después y no se pregunta primero si quiere seguir. El malestar se atiende cuando ocurre. Atender no es diagnosticar: es interrumpir lo que se estaba haciendo y comprobar cómo está.]]></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lestar se atiende en el momento, no al fi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malestar es una urgencia. Una presión demasiado fuerte, una posición incómoda o una habitación calurosa pueden producir molestia y resolverse cambiando algo. Otras señales —desmayo, confusión, dolor en el pecho, dificultad para respirar, pérdida de fuerza— no se manejan con un ajuste de presión. La tarea del masajista es distinguir entre «esto se acomoda» y «esto se deriva», sin poner nombre a la causa. Cuando la duda es razonable, se trata como lo segundo: se detiene y se pide ayuda, en lugar de minimizar para no interrump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ner sin dramatiz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no requiere una explicación larga ni una disculpa. Basta con retirar las manos, cubrir a la persona y decir: «vamos a parar un momento». No se pide permiso para detenerse, porque detenerse es la respuesta segura. Después se acompaña el cambio de posición: sentarse, bajar las piernas, apoyar la espalda. Si la persona está mareada, no se le deja sola ni se le pide que se levante rápido. La prioridad es que recupere la comodidad y la orientación. El tono importa: una voz tranquila y frases cortas ayudan más que una explicación técnic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ner sin dramatiz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dice en ese momento es «no es nada», «es normal» o «a todos les pasa». Esas frases minimizan lo que la persona siente y, además, afirman una causa que no se conoce. Tampoco conviene dramatizar ni enumerar enfermedades. Se describe lo que se ve y se pregunta qué necesita: «te vi pálida, ¿quieres sentarte?». Si la persona puede hablar y prefiere continuar, se retoma sólo con un acuerdo nuevo y una presión menor; si no, la sesión termina ahí. La persona conserva el control incluso cuando el malestar la asus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ner sin dramatiz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de seguridad para masaje de bienestar. Enseña a responder a un malestar durante la sesión y a registrar el incidente con hechos. No enseña primeros auxilios avanzados, no diagnostica, no indica medicamentos y no sustituye la atención sanitaria ni el protocolo del estableci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ner sin dramatiz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hay pérdida de conciencia, no se sigue masajeand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mayo, confusión, dificultad para respirar, dolor en el pecho o pérdida de fuerza son señales que piden ayuda de emergencia, no un ajuste de presión. Se detiene la sesión, se acompaña a la persona y se activa el protocolo del establecimient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abre el registr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pieza por lo que se vio y lo que se dijo: «A las 17:40, al girarse, refirió mareo; se observó palidez y sudoración». Esa frase ya sirve para decidir y para responder si alguien pregunta despué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odar: la segunda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odar es la segunda decisión, no una forma de evitar la primera. Si el malestar parece ligado a la presión, se reduce; si parece ligado a la posición, se cambia; si parece ligado al calor o al ruido, se ajusta el ambiente. Se ofrece agua, una pausa y la posibilidad de sentarse. Si en pocos minutos la persona se siente bien y quiere seguir, se acuerda qué se va a hacer distinto y se deja claro que puede volver a parar. Acomodar no es insistir: es quitar lo que estaba molestando y comprobar si con eso bas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odar: la segunda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lestar no cede, si vuelve, si aparece sin relación con la presión o si la persona queda cansada o confundida, la sesión se termina. No se «remata» la zona que faltaba ni se ofrece un descuento para la próxima. Se explica que hoy no se continúa, se ofrece una nueva cita cuando la persona se sienta bien y se le dice qué hacer si el malestar reaparece. Terminar antes no es un fracaso del servicio: es una decisión de seguridad. La sesión que se detiene a tiempo no deja un problema pendi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omodar: la segunda decisión]]></a:t>
            </a:r>
          </a:p>
        </p:txBody>
      </p:sp>
      <p:pic>
        <p:nvPicPr>
          <p:cNvPr id="3" name="" descr="Los cuatro movimientos ante un malestar">
            <a:hlinkClick r:id="rId3" tooltip="Los cuatro movimientos ante un malesta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 este orden; ninguno se salta para «terminar la s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8-malestar-durante-la-sesion"/>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qué se mira y qué no se concluy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r significa mirar y escuchar sin interpretar. Se anota el color de la piel, la sudoración, la respiración, la postura, la claridad del habla y cualquier cambio visible en la zona trabajada. También se anota lo que la persona dice, con sus palabras. Si hay un hematoma nuevo, una zona hinchada o una diferencia de fuerza, se registra como hallazgo, no como diagnóstico. No se toman medidas ni se hacen pruebas para las que no se tiene formación. La observación se hace con la persona cubierta y acompañada, no como un exa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qué se mira y qué no se concluy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concluye es la causa. Un mareo no se convierte en «bajada de presión» ni un hormigueo en «nervio atrapado»; un hematoma no se explica como «vaso débil». Esas frases suenan a diagnóstico y pueden retrasar una consulta. Si la persona pregunta qué le pasa, la respuesta honesta es que no se puede saber desde la camilla y que, si el malestar sigue, conviene valorarlo. La observación sirve para decidir y para registrar, no para etiquetar. Describir bien es más útil que acertar una causa que nadie ha comproba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bservar: qué se mira y qué no se concluy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tilla de registro de incidentes (orientativa, sin datos reales): cinco campos y un ejemplo ficticio. Requiere adaptación jurídica y clínica y no sustituye el protocolo del estableci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19300"/>
                <a:gridCol w="2971800"/>
                <a:gridCol w="3124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 d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hora aproximada, servicio y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ón de espalda, 17:40, sin nombre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persona refi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 palabras, entre comillas si se recuerd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mareé cuando me gir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sudor, respiración, postura y pi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lidez y sudor en la fr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acomodar, cubrir y a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tuvo, se sentó y se avisó a la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019300"/>
                <a:gridCol w="2971800"/>
                <a:gridCol w="3124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y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terminó, qué se recomendó y quién sigu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rientó a consulta; se llamó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el incidente se escribe mientras está fres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incidentes se escribe mientras está fresco, no al final del día. Debe responder qué pasó, cuándo, en qué zona, qué dijo la persona, qué se observó, qué se hizo, a quién se avisó y cómo terminó. Un dato útil es la hora aproximada y la maniobra que se estaba haciendo; otro es si la persona había referido algo antes. El registro no es un expediente clínico: es una memoria operativa para responder, aprender y, si hace falta, derivar. Se escribe en un formato único y se guarda donde el responsable pueda encontrar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el incidente se escribe mientras está fres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con hechos y frases textuales, no con adjetivos sobre la persona. «Se puso nerviosa» es una interpretación; «respiraba rápido y decía que sentía calor» es un dato. No se anotan conjeturas, no se culpa a nadie y no se copian datos que no hacen falta. La hoja se firma, se fecha y se guarda con acceso limitado; el tiempo de conservación lo decide el establecimiento con revisión legal. Si la persona pide ver lo que se anotó, se le muestra lo que le corresponde. Un registro honesto también dice lo que no se sa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el incidente se escribe mientras está fresco]]></a:t>
            </a:r>
          </a:p>
        </p:txBody>
      </p:sp>
      <p:pic>
        <p:nvPicPr>
          <p:cNvPr id="3" name="" descr="Qué se registra en cada momento">
            <a:hlinkClick r:id="rId3" tooltip="Qué se registra en cada moment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registro se completa mientras los datos están fresc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8-malestar-durante-la-sesio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l incidente: respuesta, queja y aprendizaj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l incidente hay tres tareas: avisar a la persona responsable del establecimiento, hacer seguimiento a quien lo vivió y revisar si algo del entorno o del procedimiento contribuyó. El seguimiento puede ser una llamada o un mensaje acordado, sin invadir ni pedir detalles de salud. Si el malestar fue intenso o no cede, la derivación se hace el mismo día y se documenta. Si hubo una emergencia, se activa el protocolo del establecimiento y se registra la hora de cada paso. Nadie debe quedarse con la duda de si hizo lo correcto: el registro y la revisión lo aclar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l incidente: respuesta, queja y aprendizaj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cidente también es información para mejorar. Si se repite el mismo mareo al girar, la misma molestia con una presión o el mismo problema de temperatura, hay un patrón que el establecimiento puede corregir. Esa revisión no es un juicio sobre la persona que atendió: es mantenimiento del servicio. La queja de la persona se canaliza por el conducto del negocio y se responde; la LFPDPPP y los derechos del consumidor marcan el marco general. Lo que no se hace es borrar el registro para que no se note. Aprender de un incidente es parte de la calidad, no un castig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incidente: respuesta, queja y aprendizaje · Procedimiento: responder a un malestar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én el contac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las manos, cubre a la persona y di que se para un momento. No termines la maniobra ni pidas permiso para detenerte; detenerte es la respuesta segu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incidente: respuesta, queja y aprendizaje · Procedimiento: responder a un malestar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omo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yuda a sentarse o a cambiar de posición, ofrece agua y ajusta la temperatura o el ruido. Si está mareada, no la dejes sola ni le pidas que se levante ráp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incidente: respuesta, queja y aprendizaje · Procedimiento: responder a un malestar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sin interpret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color, sudor, respiración, habla y piel; pregunta qué siente con palabras concretas. No pongas nombre a la causa ni tomes medidas para las que no tienes form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incidente: respuesta, queja y aprendizaje · Procedimiento: responder a un malestar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lo ocurri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hora, zona, maniobra, palabras de la persona, lo observado, lo que hiciste y a quién avisaste. Usa hechos, no adjetivos, y no incluyas datos que no hacen fal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incidente: respuesta, queja y aprendizaje · Procedimiento: responder a un malestar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 a la persona responsable del establecimiento y, si hace falta, activa el protocolo de emergencia. Explica a la persona qué se recomendó y qué puede esper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incidente: respuesta, queja y aprendizaje · Procedimiento: responder a un malestar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seguimient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a al día siguiente si se acordó, revisa si el malestar persistió y ajusta el protocolo si el patrón se repite. Responde a una queja por el conducto del nego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incidente: respuesta, queja y aprendizaje · Caso ficticio: el mareo de Nadia al girarse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adia, nombre inventado, tiene cuarenta y un años y viene por primera vez. Pide trabajo en la espalda y llega sin haber comido, según cuenta al entrar. Al girarse a supino dice: «me estoy marean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incidente: respuesta, queja y aprendizaje · Caso ficticio: el mareo de Nadia al girarse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ha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etiene el contacto, se la cubre y se le ayuda a sentarse con la espalda apoyada. Se le ofrece agua y se queda alguien con ella. Se observa que está pálida y suda en la frente, pero habla con claridad y respira sin dificultad. No se reanuda la ses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spués del incidente: respuesta, queja y aprendizaje · Caso ficticio: el mareo de Nadia al girarse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 explica que hoy no se continúa y se le sugiere consultar si el mareo vuelve o no cede. Se registra el incidente con hora, palabras y observaciones, se avisa a la responsable y se llama al día siguiente. La decisión no fue diagnosticar el mareo: fue detener, acompañar, registrar y dejar una vía cla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pués del incidente: respuesta, queja y aprendizaje]]></a:t>
            </a:r>
          </a:p>
        </p:txBody>
      </p:sp>
      <p:pic>
        <p:nvPicPr>
          <p:cNvPr id="3" name="" descr="Registro de incidentes: campos mínimos">
            <a:hlinkClick r:id="rId3" tooltip="Registro de incidentes: campos mínimo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 falta uno, la hoja no explica lo que pasó.]]></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3-r01-oa08-malestar-durante-la-sesion"/>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r «¿seguro que no quieres seguir?». Es una forma de presión. La persona ya expresó malestar; la respuesta es detener y acomodar, no negociar para no perder la ses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no es nada, es normal». Minimiza lo que la persona siente y afirma una causa que no se conoce. Se describe lo observado y se pregunta qué necesit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minar la sesión para no perderla. «Rematar» la zona que falta es seguir tocando a alguien que ya no está en condiciones. Se termina, se registra y se ofrece otra ci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la clienta se puso nerviosa». Es una interpretación, no un dato. Se escribe lo que se vio y lo que se dijo: respiración rápida, palidez, «siento cal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refiere mareo, dolor que aumenta, hormigueo nuevo o pérdida de fuerza, se detiene la sesión de inmediat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lestar cede con un ajuste y la persona quiere continuar, se retoma con un acuerdo nuevo y menor presión; nunca se sigue igual que ante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lestar no cede, vuelve o aparece sin relación con la presión, se termina la sesión y se orienta a valor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pérdida de conciencia, confusión, dificultad para respirar o dolor en el pecho, se activa el protocolo de emergencia y no se masaje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e escribe con hechos y palabras textuales; no se anota una causa ni se borra lo ocurri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tiva una respuesta de emergencia si la persona pierde la conciencia, se confunde, respira con dificultad, refiere dolor en el pecho o no puede mover una extremidad. Orienta a valoración el mismo día si el mareo persiste, si hay un hematoma que crece, si aparece hinchazón o si el malestar no cede con el reposo acordado.]]></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molestias leves que se resuelven con un ajuste, basta con registrar y ofrecer otra cita. Si hay una pierna hinchada, caliente o dolorosa, no se masajea ni se moviliza: se remite a la lección 5 de este curso y a valoración urg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clasifica urgencias ni decide tratamientos; describe cómo responder y qué dejar por escri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sesión, la persona dice que se marea. ¿Cuál es la primera ac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un poco la presión y seguir para no interrumpi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tener el contacto, cubrirla y comprobar cómo está.]]></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agua y terminar la zona que fal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lo al final de la sesión y continu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be contener el registro de un incide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usa probable del malestar y el diagnóstic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opinión de quien atendió sobre el carácter de la person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echos observables, palabras de la persona y acciones tomada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ólo el nombre y la hora, para no invadir la privacid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malestar cede, se puede continuar exactamente igual que a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lienta se puso nerviosa» es un dato objetivo para el regist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reo al girars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sión demasiado fuer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érdida de fuerza en una man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lidez con sudora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lestar que no ced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ducir y reacord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rminar y deriv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bservar y acompañ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reanudar y orient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tener y sen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un malestar, primero se ___ la sesión; luego se ___ la posición y se observa. El registro debe describir hechos, no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 la respues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n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omod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riv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tirar las manos y cubri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yudar a sentars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frecer agua y una pau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Bajar la presión y reacord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reo que no ced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érdida de fuerza nuev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nfusión o dificultad para respirar]]></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tengo el contacto y cubro a la perso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regunto qué siente y la ayudo a sentarse.]]></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ya casi terminábamos, la dejo aguantar para no perder la sesi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la hora, lo que dijo y lo que observé.]]></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viso a la responsable y hago seguimien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3-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3-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3-r01-oa08-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3-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3-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3-r01-oa08-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Ante un malestar sabes detener, acomodar, observar y registrar con hechos; distingues un ajuste de una derivación y no minimizas lo que la persona siente.]]></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secuencia de cuatro movimientos y la plantilla de registro; vuelve a escribir qué harías en el caso de Nadia, paso por pa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vez en que alguien se sintió mal durante un servicio (masaje, dentista, entrenamiento). ¿Qué hizo la persona que atendía? Escribe qué habrías registrado con hechos y qué frase de las que se dijeron era una interpretación disfrazada de dat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sponder a un males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las manos y cu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o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ción, agua y amb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no diagnóst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ijo, qué se vio, qué se hi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el malestar no c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responder a un malest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3-r01-oa08-malestar-durante-la-sesion"/>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imera acción si alguien se mare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 el contacto, cubrir y comprobar cómo está. Después se acomoda, se observa y se registra; no se sigue masajean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en el registro de inciden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a, zona, maniobra, palabras de la persona, lo observable, lo que se hizo, a quién se avisó y cómo terminó. Sin causa ni diagnóstic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anuda una sesión interrumpid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ólo si la persona se siente bien, lo pide y se acuerda un plan distinto con menos presión. Si hay duda, no se reanu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rases no se dicen ante un malest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nada», «es normal», «a todos les pasa». Minimizan y afirman una causa desconocid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piden ayuda de emergenc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momento del malesta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érdida de conciencia, confusión, dificultad para respirar, dolor en el pecho o pérdida de fuerza. Se activa el protocolo y no se masaje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un malestar, la secuencia es corta y no se salta: detener, acomodar, observar y registrar. Detener no se negocia; acomodar busca quitar lo que molesta; observar describe sin diagnosticar; registrar deja memoria de lo que pasó y de lo que se hizo. Si el malestar no cede, vuelve o se acompaña de señales de alarma, se termina la sesión y se deriva. La plantilla de incidentes es orientativa y requiere adaptación; lo que nunca es opcional es escribir con hechos y tratar a la persona como alguien que puede decir que n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DESMAYO · MedlinePlus en español, «Desmayo» · https://medlineplus.gov/spanish/fainting.html · consulta: 2026-10-26 · alcance: Define el desmayo como pérdida temporal de la conciencia y recomienda valoración médica para conocer la causa. Alcance general; no clasifica la gravedad de un caso ni sustituye la atención de emergenc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l consumidor» · https://www.gob.mx/profeco/documentos/derechos-basicos-del-consumidor?state=published · consulta: 2026-10-26 · alcance: Alcance federal mexicano. Enumera los derechos a la información, elección, seguridad y calidad, no discriminación, compensación y protección. No es asesoría jurídica ni resuelve un caso concre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ey Federal de Protección de Datos Personales en Posesión de los Particulares (texto vigente) · https://www.ordenjuridico.gob.mx/Documentos/Federal/html/wo125102.html · consulta: 2026-10-26 · alcance: Alcance federal mexicano sobre datos personales: aviso de privacidad, finalidad y minimización. Se cita como marco general para el registro; no se interpreta para un caso ni sustituye la revisión de un abog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3-r01-oa08-malestar-durante-la-sesion"/>
              </a:rPr>
              <a:t><![CDATA[Malestar durante la sesión y registro del inciden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a plantilla de registro de incidentes es orientativa y requiere adaptación legal y clínica. Lección de seguridad: no habilita para ejercer ni sustituye el protocolo del establecimi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2026-10-26T12:20:52Z</dcterms:created>
  <dcterms:modified xsi:type="dcterms:W3CDTF">2026-10-26T12:20:52Z</dcterms:modified>
  <dc:title>Malestar durante la sesión y registro del incidente</dc:title>
  <dc:description>Presentación editable del OA «Malestar durante la sesión y registro del incidente». Enlace: https://saludyestetica.lumbre.lat/object/sye-c33-r01-oa08-malestar-durante-la-sesion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