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informado y comunicación continu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informado y comunicación continu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r es entender, no firm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nsiente, exactament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nsiente, exactament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nsiente, exactamen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zonas: el mapa que se acuerda en voz alt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conversación de consentimi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pite al inicio y cada vez que cambia la zona o la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ocable en cualquier momen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lantilla y sus lími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onsentimientos que no son el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iden por separado y se retiran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onsentimiento no es válid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tener y registrar el consent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xplica el servicio en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va a hacer, en qué zonas, con qué presión, en qué posición y con qué cobertura. Sin promesas de resultado y sin lenguaje técnico que la persona no pueda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tener y registrar el consent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qué no qu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s, posiciones, productos y tipo de contacto. Si la persona duda, se le ofrece un mapa simple y se le pide que señale lo que prefier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tener y registrar el consent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rca zonas y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en voz alta lo acordado y pide un sí claro. «Lo que sea» o «haz lo que sabes» no es consentimiento: se vuelve a explicar hasta obtener una respues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tener y registrar el consent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imágenes y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permisos distintos para fotos, registro y compartir información. Explica para qué se usan, dónde se guardan y cómo se retiran. Si no hace falta un dato, no se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tener y registrar el consent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irma después de en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se firma cuando la persona ya explicó con sus palabras qué autoriza. Se le entrega una copia o se le dice dónde consul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tener y registrar el consent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cambios y revo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ersona cambia de zona, pide parar o retira un permiso, se anota la hora, lo que se hizo y lo que se acordó. No se interpreta el motivo ni se intenta reverti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hí no» que llegó después de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reserva su primera sesión y firma la hoja en recepción sin leerla. Pide «espalda y hombros» y acepta una foto para el expediente. Ya en la camilla, cuando la presión se acerca al borde del omóplato, dice «ahí no, me in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hí no» que llegó después de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e la atiende retira las manos, la cubre y le pregunta si quiere seguir en otra zona o terminar. Renata prefiere terminar. No se le pide explicación ni se le dice que «ya había firmado». Se anota la retirada, la zona y la hora, y se le ofrece otra cita si qu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hí no» que llegó después de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termina sin negociación y sin penalización. La decisión no fue interpretar el motivo del «ahí no»: fue aceptar que el consentimiento es continuo y que una firma no obliga a tolerar. La foto se conserva sólo para el expediente acordado y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sas que deben quedar claras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no está clara, todavía no se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persona entienda qué se hará, en qué zonas y que puede reti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formación comprensible y la posibilidad real de negarse o retirarse son el centro del consentimiento. La firma sin explicación no lo convierte en informado, y ninguna cláusula puede eliminar la revo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el consentimiento como conversación con registro, específico por zonas y revocable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se, cubrirla, acomodarla y preguntar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ocación se atiende de inmediato y sin negociación. Terminar «lo que falta» o pedir que espere es seguir tocando si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dica retirar las manos, cubrir, acomodar y preguntar si quiere sentarse o necesit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es específico: se acuerda por zonas y las imágenes tienen su propio permiso, revocable y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separa consentimiento de sesión, de imágenes, de datos y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a no convierte la sesión en una obligación de tolerar. La persona conserva el derecho a detener, cambiar de zona o retirar u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firma que ninguna firma renuncia al derecho a cambiar de opinión, pedir menos, cubrirse o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persona no entiende qué firmó → Volver a explicar o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va a trabajar una zona nueva → Avisar y pedir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que se borre una foto → Respetar y registrar la ret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lega un menor sin acompañante → No improvisar la firma; seguir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ce «ya no» a mitad de la sesión → Detenerse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exige una acción distinta; ninguna se resuelve con la firma que ya está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oluntario ·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oluntad sin presión y la especificidad por zonas son las dos condiciones que la firma no puede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el consentimiento vale para una sesión, unas zonas y una presión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sar del hombro al antebrazo → Se pide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mar una foto para publicar → Se pide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ersona dice «ya no» →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arece un mareo durante la sesión →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rma bajo presión de un acompañante → No es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rsona sedada que no comprende la hoja → No es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enor sin la participación de quien corresponde → No es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dir de nuevo, detener y no aceptar son tres respuestas distintas que dependen de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ya firmó, puedo trabajar la zona que faltaba si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a no cubre zonas nuevas ni cambios de plan. Cada ampliación del alcance se avisa y se confirma; si no hay respuesta clara,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ñala que el permiso anterior no se extiende solo a otr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7-consentimiento-y-comunic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hoja de consentimiento que firmaste o viste firmar. ¿Explicaba las zonas y la presión, o sólo pedía una rúbrica? Escribe qué le falta y una frase concreta que usarías para explicar la revocación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nsentir sin letra ch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nsentir sin letra ch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entender la persona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va a hacer, en qué zonas, con qué presión, en qué posición, con qué cobertura y que puede detener o retirar el permiso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nsiente una zon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visa antes de tocarla, se explica qué se hará y se espera una respuesta clara. El permiso anterior no se extiend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persona dice «y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se de inmediato, retirar las manos, cubrir, acomodar y preguntar qué necesita. No se pide explicación ni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ermisos son distintos del consentimiento de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 imágenes (tomar, guardar, publicar) y el de datos (registrar, compartir). Se piden aparte y se retir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ímites tiene la plantilla de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orientativa: requiere adaptación jurídica y clínica y no sustituye el protocolo del establecimiento. No es un contrato de adhesión ni una re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7-consentimiento-y-comunic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9492" r:id="rId1"/>
    <p:sldLayoutId id="2482029493" r:id="rId2"/>
    <p:sldLayoutId id="2482029494" r:id="rId3"/>
    <p:sldLayoutId id="24820294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cf0900a66bb5e6d9b4506445d29f218f2d93da090fa36c1.jpg"/>
  <Relationship Id="rId3" Type="http://schemas.openxmlformats.org/officeDocument/2006/relationships/hyperlink" Target="https://saludyestetica.lumbre.lat/object/sye-c33-r01-oa07-consentimiento-y-comunic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7-consentimiento-y-comunicacion" TargetMode="External"/>
  <Relationship Id="rId4" Type="http://schemas.openxmlformats.org/officeDocument/2006/relationships/hyperlink" Target="https://saludyestetica.lumbre.lat/object/sye-c33-r01-oa07-consentimiento-y-comunic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7-consentimiento-y-comunicacion" TargetMode="External"/>
  <Relationship Id="rId4" Type="http://schemas.openxmlformats.org/officeDocument/2006/relationships/hyperlink" Target="https://saludyestetica.lumbre.lat/object/sye-c33-r01-oa07-consentimiento-y-comunicac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7-consentimiento-y-comunicacion" TargetMode="External"/>
  <Relationship Id="rId4" Type="http://schemas.openxmlformats.org/officeDocument/2006/relationships/hyperlink" Target="https://saludyestetica.lumbre.lat/object/sye-c33-r01-oa07-consentimiento-y-comunicac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hyperlink" Target="https://saludyestetica.lumbre.lat/object/sye-c33-r01-oa07-consentimiento-y-comunicacion"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7-consentimiento-y-comunicacion"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enti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c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nu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7-consentimiento-y-comunic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consentimiento informado, específico y revocable en una sesión de masaje: explicar qué se consiente, acordarlo por zonas y comprobar que la persona puede cambiar de opinión en cualquier momento, con una plantilla orientativa y sus límit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eguridad del curso 33: qué se consiente, cómo se pide por zonas, cómo se registra la revocación y qué no resuelve una plantilla. Incluye una hoja orientativa de consentimiento que requiere adaptación jurídica y clí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entimiento · comunicacion · limites · privacidad · plantil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informado y comunicación continu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dan o empiezan a dar masaje de bienestar, y personas que lo reciben y quieren saber qué están autorizando. Se aprovecha mejor después de la entrevista inicial y de la matriz de adaptar, posponer o no realizar (c33-oa01 y c33-oa03). Formación educativa: no habilita para ejercer, no es asesoría jurídica y no sustituye el protocolo del estableci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informado y comunicación continu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a su primera sesión, firma una hoja en recepción y entra a la cabina sin saber qué zonas se van a trabajar. Ya en la camilla, cuando la mano se acerca al cuello, dice «ahí no». La persona que la atiende responde «pero si ya firmast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intercambio resume el problema: la firma se tomó como un permiso general y la negativa se escuchó como un incumplimiento. El consentimiento no es un papel que se firma al entrar: es una conversación que se actualiza zona por zona y que la persona puede retirar en cualquier momen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informado y comunicación continu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qué se consiente, cómo se pide, cómo se registra y qué límites tiene una plantil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r es entender, no firm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uchas recepciones se pide una firma antes de que la persona sepa qué le van a hacer. Esa hoja puede servir para el expediente, pero no es consentimiento informado: para consentir hay que entender qué se va a hacer, dónde, con qué presión y qué se puede sentir, y hay que poder decir que no sin consecuencias. El consentimiento es una conversación con un registro, no un trámite que se firma mientras se busca la toalla. Cuando falta esa conversación, la firma sólo prueba que alguien escribió su nomb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r es entender, no firm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se parece más a un acuerdo que se revisa que a un contrato que se cierra. Vale para una sesión, para unas zonas y para una presión concreta; no cubre cualquier cosa que se le ocurra al prestador después. Y aunque esté firmado, la persona conserva el derecho a cambiar de opinión, pedir menos, cubrirse o terminar. Ninguna firma renuncia a esos derechos. En México, la protección de datos personales exige informar y limitar el uso de los datos, y la protección al consumidor exige información y trato digno; ninguna de las dos se satisface con una rúbrica a cieg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nsiente, exactam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ntir una sesión incluye decisiones que a veces se dan por supuestas: qué zonas se trabajan, qué presión se usa, en qué posición se acomoda la persona, cómo se cubre, qué producto entra en contacto con la piel, cuánto dura y si se habla o se guarda silencio. También incluye lo que no se hace: axila, cara anterior del cuello, zonas íntimas y cualquier área que la persona excluya. Todo eso se puede nombrar en dos minutos y evita malentendidos que después son difíciles de reparar. Nombrar lo obvio evita que el silencio se interprete como permi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nsiente, exactam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permisos distintos que no deben mezclarse: el de la sesión, el de las imágenes y el de los datos. Aceptar un masaje no autoriza una foto, y aceptar una foto no autoriza publicarla. La LFPDPPP pide informar la finalidad y usar sólo los datos necesarios; en una ficha de masaje eso significa no pedir antecedentes que no cambian la sesión y no compartir la hoja con quien no la necesita. Cada permiso se pide aparte y se puede retirar aparte. Si la persona no entiende para qué se usa un dato, no se reco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nsiente, exactam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de seguridad para masaje de bienestar. Enseña a pedir, registrar y retirar un consentimiento por zonas, con una plantilla orientativa. No es asesoría jurídica, no sustituye el protocolo del establecimiento ni la revisión clínica, y no habilita para ejerce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no es un cheque en blanc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firmada no autoriza cualquier zona, cualquier foto ni cualquier uso de datos. Tampoco impide detener la sesión. Si el texto de la hoja dice lo contrario, el texto está mal y necesita revisión jurídica antes de usar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nsiente, exactam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qué firmé?»]]></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guardar la hoja, pide a la persona que explique con sus palabras qué autorizó y qué puede retirar. Si no puede hacerlo, la conversación no terminó: vuelve a explicar o no empie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zonas: el mapa que se acuerda en voz a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por zonas es la parte más concreta del consentimiento. Se le pide a la persona que nombre las zonas que quiere trabajar y las que prefiere dejar fuera; si le cuesta, se le ofrece un mapa simple —espalda, hombros, brazos, manos, piernas, pies— y se marca con ella. Las zonas íntimas quedan fuera de cualquier práctica general, sin necesidad de negociarlas. La ropa y la cobertura se acuerdan antes de que la persona se acueste, no a mitad de la maniobra. Preguntar «¿todo bien?» no sustituye decir «vamos a pasar a la pierna derecha, ¿de acuer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zonas: el mapa que se acuerda en voz a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sesión, el consentimiento se renueva con avisos breves: «voy a trabajar el antebrazo», «ahora cambio de posición», «¿sigo con esta presión?». El silencio no es un sí; una persona puede estar cómoda y callada, pero también puede estar aguantando. Por eso se pregunta por sensaciones y se mira la respuesta del cuerpo. Si se va a tocar una zona nueva, se avisa y se espera una respuesta. La cobertura se respeta en cada cambio y no se descubre más de lo acordado. Si la persona se queda dormida, no se amplía el alcance por su cuen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zonas: el mapa que se acuerda en voz alta]]></a:t>
            </a:r>
          </a:p>
        </p:txBody>
      </p:sp>
      <p:pic>
        <p:nvPicPr>
          <p:cNvPr id="3" name="" descr="La conversación de consentimiento en cinco pasos">
            <a:hlinkClick r:id="rId3" tooltip="La conversación de consentimiento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pite al inicio y cada vez que cambia la zona o la mani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7-consentimiento-y-comunic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ocable en cualquier mom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ocar es parte del consentimiento, no una excepción. La persona puede decir «ya no» en cualquier momento, con o sin motivo, y la respuesta correcta es detenerse de inmediato: retirar las manos, cubrir, acomodar y preguntar si quiere sentarse o necesita algo. No se negocia con «sólo un minuto más», no se pide una explicación y no se muestra decepción. Si la revocación ocurre a mitad de una maniobra, se termina el contacto en ese punto, no se «cierra» la zona. La sesión puede reanudarse sólo si la persona lo pide de forma cl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ocable en cualquier mom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ocación también aplica a las imágenes y a los datos. Si alguien aceptó una foto y luego pide que no se publique, se respeta aunque la foto ya esté tomada; si pidió que se borre, se borra lo que no tenga una obligación de conservar y se le explica qué queda y por qué. El registro de la sesión debe anotar la retirada del consentimiento y lo que se hizo, sin interpretar el motivo. Guardar una hoja con datos que la persona retiró es una decisión del establecimiento que necesita revisión leg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ocable en cualquier mom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de consentimiento informado orientativa: cinco bloques y qué recoge cada uno. Requiere adaptación jurídica y clínica antes de usarse; no sustituye el protocolo del establecimiento ni la asesoría de un abog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409950"/>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 de la h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co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mínimos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servicio, zona general y nombre de quien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tos clínicos que no hagan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con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presión, posición, cobertura y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arca zona por zona, no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excl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s que no se tocan y límites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señala la persona, no el prest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ágenes y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separado para fotos, registro y compartir in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llas independientes y revoc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000250"/>
                <a:gridCol w="3409950"/>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 de la h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co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 sesión vale, cómo se retira y dónde se gua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irma después de explicar; se puede an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y sus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lantilla de consentimiento sirve para no olvidar los campos que importan, no para sustituir la conversación. La hoja orientativa de esta lección propone cinco bloques: datos mínimos de la sesión, alcance consentido, zonas excluidas, permisos separados de imágenes y datos, y vigencia con forma de revocación. Se firma después de explicar y se guarda donde sólo la vea quien debe verla. Si una persona no puede explicar qué firmó, la hoja no arregla el problema. La plantilla no es un contrato de adhesión ni una renu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y sus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usar cualquier plantilla hacen falta dos revisiones que esta lección no puede hacer: una jurídica, para ajustarla a la ley aplicable y al tipo de establecimiento, y una clínica, para confirmar que los campos no piden más de lo necesario ni prometen un resultado. También hace falta el protocolo del establecimiento: quién guarda la hoja, cuánto tiempo, cómo se destruye y quién puede consultarla. Sin esas piezas, la plantilla es un borrador útil, no un documento listo para operar. El consentimiento informado no exime de responsabilidad si el servicio se presta m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y sus límites]]></a:t>
            </a:r>
          </a:p>
        </p:txBody>
      </p:sp>
      <p:pic>
        <p:nvPicPr>
          <p:cNvPr id="3" name="" descr="Tres consentimientos que no son el mismo">
            <a:hlinkClick r:id="rId3" tooltip="Tres consentimientos que no son el mism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iden por separado y se retiran por separ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7-consentimiento-y-comunicac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onsentimiento no es vál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sentimiento no es válido si se obtiene con presión, si la persona está bajo los efectos del alcohol o de una sedación, si no comprende la información por una barrera de idioma o cognitiva, o si es menor de edad sin la participación de quien corresponde. En esos casos no se improvisa una firma: se pospone la sesión, se explica por qué y se sigue el protocolo del establecimiento. La lección de menores del curso 40 desarrolla el caso con más detalle. Tampoco vale el consentimiento de un acompañante que habla por la persona sin que ella pueda expresar su volunt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onsentimiento no es vál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onsentimiento se retira o no se otorga, se registra el hecho sin juicios y se ofrece una alternativa dentro del alcance: otra zona, otra posición o ninguna sesión. No se castiga a la persona con un trato frío ni se le advierte que «se va a arrepentir». Si hay una queja, se canaliza por el conducto del establecimiento y se conserva la documentación necesaria. La revisión jurídica de este texto está pendiente: por eso la plantilla se presenta como orientativa y no como modelo legal. La persona no tiene que firmar nada para recibir un trato respetuo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Procedimiento: obtener y registrar el consentimiento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servicio en concre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va a hacer, en qué zonas, con qué presión, en qué posición y con qué cobertura. Sin promesas de resultado y sin lenguaje técnico que la persona no pueda repet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Procedimiento: obtener y registrar el consentimiento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no quier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s, posiciones, productos y tipo de contacto. Si la persona duda, se le ofrece un mapa simple y se le pide que señale lo que prefiere evi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Procedimiento: obtener y registrar el consentimiento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zonas y confirm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en voz alta lo acordado y pide un sí claro. «Lo que sea» o «haz lo que sabes» no es consentimiento: se vuelve a explicar hasta obtener una respuesta concre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Procedimiento: obtener y registrar el consentimiento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imágenes y dat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permisos distintos para fotos, registro y compartir información. Explica para qué se usan, dónde se guardan y cómo se retiran. Si no hace falta un dato, no se p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Procedimiento: obtener y registrar el consentimiento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rma después de entende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 firma cuando la persona ya explicó con sus palabras qué autoriza. Se le entrega una copia o se le dice dónde consultar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Procedimiento: obtener y registrar el consentimiento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cambios y revoc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cambia de zona, pide parar o retira un permiso, se anota la hora, lo que se hizo y lo que se acordó. No se interpreta el motivo ni se intenta revertir la decis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Caso ficticio: el «ahí no» que llegó después de la firm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reserva su primera sesión y firma la hoja en recepción sin leerla. Pide «espalda y hombros» y acepta una foto para el expediente. Ya en la camilla, cuando la presión se acerca al borde del omóplato, dice «ahí no, me incomo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Caso ficticio: el «ahí no» que llegó después de la firm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ac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e la atiende retira las manos, la cubre y le pregunta si quiere seguir en otra zona o terminar. Renata prefiere terminar. No se le pide explicación ni se le dice que «ya había firmado». Se anota la retirada, la zona y la hora, y se le ofrece otra cita si qui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onsentimiento no es válido · Caso ficticio: el «ahí no» que llegó después de la firm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termina sin negociación y sin penalización. La decisión no fue interpretar el motivo del «ahí no»: fue aceptar que el consentimiento es continuo y que una firma no obliga a tolerar. La foto se conserva sólo para el expediente acordado y no se publi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onsentimiento no es válido]]></a:t>
            </a:r>
          </a:p>
        </p:txBody>
      </p:sp>
      <p:pic>
        <p:nvPicPr>
          <p:cNvPr id="3" name="" descr="Seis cosas que deben quedar claras antes de empezar">
            <a:hlinkClick r:id="rId3" tooltip="Seis cosas que deben quedar claras antes de empez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no está clara, todavía no se empie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7-consentimiento-y-comunicac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la firma en recepción, antes de explicar. Una firma sin información no es consentimiento informado. La hoja se firma después de la conversación, no antes de que la persona sepa qué va a recibi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silencio o la firma como permiso para todo. El consentimiento es específico: zonas, presión, posición y permisos separados. La firma no cubre fotos, datos ni zonas nuev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cuando la persona pide parar. «Sólo un minuto más» es presión, aunque se diga con buena intención. La revocación se atiende de inmediato y sin pedir explicacion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fotos de antes y después sin permiso específico. La imagen tiene su propio consentimiento, revocable y separado del servicio. Sin él no se toma, no se guarda y no se publ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puede explicar qué autorizó, no se empieza: se vuelve a explicar o se pospon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va a trabajar una zona nueva, se avisa y se pide confirmación otra vez; el permiso anterior no se extiende so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detener la sesión, se detiene de inmediato, se cubre y se acomoda; no se negocia ni se pide justificación.]]></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enores, incapacidad, intoxicación o presión de un acompañante, no se improvisa una firma: se sigue el protocolo y se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2200275"/>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pide retirar el permiso de imágenes o datos, se respeta y se registra; no se conserva lo que no haya obligación de conservar.]]></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icies la sesión si el consentimiento es ambiguo, si la persona no comprende la información, si está bajo los efectos del alcohol o de una sedación, o si alguien presiona para que firme. En esos casos, pospón, explica el motivo y consulta con la persona responsable del estableci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a queja o una solicitud de borrado de datos, canalízala por el conducto del negocio y conserva sólo lo necesario. La revisión jurídica y clínica de la plantilla está pendiente: no la presentes como documento validado ni como protección legal.]]></a:t>
            </a:r>
          </a:p>
        </p:txBody>
      </p:sp>
      <p:sp>
        <p:nvSpPr>
          <p:cNvPr id="10" name=""/>
          <p:cNvSpPr txBox="1"/>
          <p:nvPr/>
        </p:nvSpPr>
        <p:spPr>
          <a:xfrm>
            <a:off x="685800" y="24765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escribe cómo obtener y retirar un consentimiento; no decide sobre capacidad legal ni sustituye asesoría profesio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que un consentimiento sea informa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té firmado con tinta azul y archivad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ersona entienda qué se hará, en qué zonas y que puede retirarl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firme antes de pasar a la camill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incluya una cláusula que impida detener la se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mitad de la sesión, la persona dice que ya no quiere continuar.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minar la zona que falta para no dejarla «a medi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le que espere y explicarle que falta poc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se, cubrirla, acomodarla y preguntar qué necesi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que la persona canceló sin motivo y cobrar el tot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rmar al inicio autoriza cualquier zona y cualquier fotografí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sentimiento se puede retirar en cualquier momento, aunque ya se haya firm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ersona no entiende qué firmó]]></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va a trabajar una zona nuev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de que se borre una fo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ega un menor sin acompaña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ce «ya no» a mitad de la ses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ar y pedir confirm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etar y registrar la retira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improvisar la firma; seguir protocol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se de inmedia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olver a explicar o pospon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sentimiento debe ser informado, ___ y revocable. Se pide por ___ y no autoriza fotografías por sí so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ide de nuev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vál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sar del hombro al antebraz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mar una foto para public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ersona dice «ya 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arece un mareo durante la s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rma bajo presión de un acompaña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rsona sedada que no comprende la hoj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enor sin la participación de quien correspond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o qué zonas se van a trabajar y con qué pres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o a la persona que señale lo que prefiere evit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ya firmó, puedo trabajar la zona que faltaba sin pregunt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o cuando cambio de zona y espero una respues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pide parar, detengo y registro lo ocurri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7-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se consiente, lo acuerdas por zonas, distingues los permisos de imágenes y datos, y sabes retirarte de inmediato cuando la persona dice que n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conversación de cinco pasos y la matriz de los tres consentimientos; vuelve a escribir cómo responderías al «ahí no» de Rena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hoja de consentimiento que firmaste o viste firmar. ¿Explicaba las zonas y la presión, o sólo pedía una rúbrica? Escribe qué le falta y una frase concreta que usarías para explicar la revocación antes de empez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entir sin letra ch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in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nder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por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arca y se con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o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sin negoc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ág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separado y revo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los neces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entir sin letra chic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7-consentimiento-y-comunicacion"/>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y retirar consentimien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entender la persona antes de firm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edir y retirar consentimient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va a hacer, en qué zonas, con qué presión, en qué posición, con qué cobertura y que puede detener o retirar el permiso en cualquier mom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y retirar consentimien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nsiente una zona nuev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edir y retirar consentimient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visa antes de tocarla, se explica qué se hará y se espera una respuesta clara. El permiso anterior no se extiende sol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y retirar consentimien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persona dice «ya 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edir y retirar consentimient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se de inmediato, retirar las manos, cubrir, acomodar y preguntar qué necesita. No se pide explicación ni se nego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y retirar consentimien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ermisos son distintos del consentimiento de se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edir y retirar consentimient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 imágenes (tomar, guardar, publicar) y el de datos (registrar, compartir). Se piden aparte y se retiran apar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y retirar consentimien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ímites tiene la plantilla de consentimi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edir y retirar consentimient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orientativa: requiere adaptación jurídica y clínica y no sustituye el protocolo del establecimiento. No es un contrato de adhesión ni una renunci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informado es una conversación con registro, no una firma de recepción. Se consiente una sesión concreta, por zonas, con una presión y una cobertura acordadas; las imágenes y los datos tienen su propio permiso. La persona puede retirarlo en cualquier momento y la única respuesta correcta es detenerse. Una plantilla ayuda a no olvidar campos, pero requiere adaptación jurídica y clínica y nunca sustituye el protocolo del establecimiento. Sin comprensión no hay consentimiento, y sin consentimiento no hay ses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l consumidor» · https://www.gob.mx/profeco/documentos/derechos-basicos-del-consumidor?state=published · consulta: 2026-10-26 · alcance: Alcance federal mexicano. Enumera los derechos a la información, elección, seguridad y calidad, no discriminación, compensación y protección. No es asesoría jurídica ni resuelve un caso concre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ey Federal de Protección de Datos Personales en Posesión de los Particulares (texto vigente) · https://www.ordenjuridico.gob.mx/Documentos/Federal/html/wo125102.html · consulta: 2026-10-26 · alcance: Alcance federal mexicano sobre datos personales: aviso de privacidad, finalidad y minimización. Se cita como marco general; no se interpreta para un caso ni sustituye la revisión de un abog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implica que el certificado sea obligatorio ni que sustituya una autorización sanita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7-consentimiento-y-comunicacion"/>
              </a:rPr>
              <a:t><![CDATA[Consentimiento informado y comunicación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a plantilla de consentimiento es orientativa y requiere adaptación legal antes de usarse. Lección de seguridad: no habilita para ejercer ni sustituye el protocolo del estableci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2026-10-26T11:13:39Z</dcterms:created>
  <dcterms:modified xsi:type="dcterms:W3CDTF">2026-10-26T11:13:39Z</dcterms:modified>
  <dc:title>Consentimiento informado y comunicación continua</dc:title>
  <dc:description>Presentación editable del OA «Consentimiento informado y comunicación continua». Enlace: https://saludyestetica.lumbre.lat/object/sye-c33-r01-oa07-consentimiento-y-comunicacion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