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agilidad, sensibilidad alterada y anticoagulantes: adaptar la pres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iel frágil no es un diagnóstico: es una condición de la sesió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agilidad: cambiar el plan, no cancelar a la person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agilidad: cambiar el plan, no cancelar a la person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agilidad: cambiar el plan, no cancelar a la person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nsibilidad alterada: cuando el aviso no lleg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daptar la sesión cuando la piel o la sensibilidad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se repiten en cada zona, no sólo al prin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icoagulantes: más margen para el hematom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aduar la presión sin depender del «duele o no due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erfil, adaptación y límite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situaciones frecuentes y el límite que no se cru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r, posponer o deriv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icoagulantes, cambios de medicación, cirugías, caídas y hematomas recientes. Si la persona no sabe qué toma, se anota que no lo sabe y se evita la presión profunda hasta acla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a piel co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os, antebrazos, piernas y espalda visible; busca hematomas, heridas, venas marcadas y zonas ya enrojecidas. No se explora bajo la ropa sin permiso ni se comenta lo que n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cuerda una presión li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e se va a notar firme pero cómodo y que puede pedir menos en cualquier momento. Evita pinzamientos y arrastres largos sobre la mism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posición y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teral o semisentada si el prono cansa; almohadas bajo rodillas y tobillos; ayuda para girar. Si el traslado a la camilla es inseguro, se resuelve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Vigil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presión, ardor y hormigueo; mira la piel al cambiar de zona. Un hematoma, un mareo o un dolor creciente detienen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registro y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piel, anota lo observado y explica qué vigilar. Si algo crece o duele, orienta a valoración; no promete que «ya pasó» ni que er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saje fuerte que Emilio no necesi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milio, nombre inventado, tiene setenta y seis años, vive solo y toma un anticoagulante desde hace años. Pide «un masaje fuerte» para la espalda porque duerme mal. En el antebrazo tiene un hematoma amarillento que no recuerda cómo aparec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saje fuerte que Emilio no necesi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 explica que la presión fuerte no es necesaria para descansar y que su piel puede marcar más. Se acuerda una sesión breve, de lado, con presión ligera en espalda y hombros, sin trabajar el antebrazo ni el cuello anterior. Se revisa la piel al empezar y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saje fuerte que Emilio no necesi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ilio sale cómodo y sin marcas nuevas. Se le pide consultar si el hematoma del brazo crece o duele y se anota en el registro. La decisión no fue diagnosticar el hematoma: fue adaptar la sesión, evitar la zona y dejar una vía clara por si alg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en voz alta o se anotan; no se supo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el mayor riesgo de hematomas y acordar una presión li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anticoagulantes aumentan la facilidad para hematomarse; la sesión se adapta, no se prohíbe ni se cambia la medicación. La presión fuerte y el trabajo sobre una marca aumentan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os anticoagulantes evitan la formación de coágulos y el sangrado es su efecto secundario más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la sensación puede llegar tarde o no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la sensibilidad está alterada, el canal de aviso es poco fiable. Se pregunta por sensaciones concretas y se revisa la piel, en lugar de esperar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scribe hormigueo y entumecimiento en manos y pies entre los síntomas de los trastornos de los nervios perifér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hematoma es un efecto adverso, no una prueba de eficacia. Indica que la presión o la maniobra no fueron adecuadas para es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fine el moretón como sangre atrapada bajo la piel y recomienda consultar si aparece sin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una prohibición universal: se adapta la presión, se evitan zonas y se coordina si hay dudas. La prohibición absoluta por diagnóstico no es el criterio de est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daptación por perfil es la regla del curso 33; la decisión se toma con la persona y su contexto, no con un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l fina y venas marcadas → Contacto amplio y sin pi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ma anticoagulantes → Presión ligera y sin calor int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tumecimiento en los pies → Revisión visual y preguntas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agilidad y cansancio rápido → Sesión breve y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ematoma nuevo → Detene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erfil cambia una parte distinta del plan: presión, zonas, duración o respuest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águlos · sangrado ·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y el efecto secundario vienen de MedlinePlus; la consecuencia operativa es adaptar la presión y no depender del aviso de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anticoagulantes y antiplaquetarios; enfermedades del sistema nervioso perifé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sión ligera en la espalda → Adapt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sión breve con apoyos → Adapt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biar a posición lateral → Adapt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enas visibles del antebrazo → Evita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ematoma reciente en la pantorrilla → Evita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ematoma que crece y duele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areo con palidez y sudoración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daptar, evitar y derivar son tres respuestas distintas; confundirlas lleva a insistir donde no se de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siente dolor, puedo apretar más si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sencia de dolor no es permiso para apretar: con sensibilidad alterada el aviso puede no llegar. Es justo el caso en que hay que bajar la presión y mirar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el entumecimiento es un síntoma de los trastornos del sistema nervioso periférico, no una señal de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6-fragilidad-sensibilidad-anticoagulant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persona mayor o con sensibilidad alterada a la que hayas visto recibir un masaje. ¿Se le preguntó por medicamentos y se revisó su piel? Escribe tres cambios concretos que harías en la sesión y una frase que usarías para explicar por qué la presión será más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daptar sin d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daptar sin d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en la sesión si la persona toma anticoagul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regunta desde cuándo y si hubo cambios; se baja la presión, se evitan arrastres, calor intenso y venas visibles. No se suspende la medicación ni se prohíbe el masaje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preguntar «te duele?» cuando hay entum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sensación puede no llegar o llegar tarde. Se pregunta por presión, ardor, hormigueo o frío, y se revisa la piel antes y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ante un hematoma nuevo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observar, cubrir y registrar. Si crece, duele o hay hinchazón, orientar a valoración. No se trabaja encima para «reabsorb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dapta una sesión a una persona frág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ás breve, con apoyos, posición cómoda, ayuda para girar, pausas y compañía si hace falta. Si el traslado es inseguro,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zonas se evitan en piel frág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inencias óseas, venas visibles, axila, cara anterior del cuello y cualquier zona con hematoma, herida o lesión. Se trabaja alrededor, no en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6-fragilidad-sensibilidad-anticoagulan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827" r:id="rId1"/>
    <p:sldLayoutId id="2482033828" r:id="rId2"/>
    <p:sldLayoutId id="2482033829" r:id="rId3"/>
    <p:sldLayoutId id="248203383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6ee2e9e2c6a26686aae0d89aa0305f0355a897131ee2c831.jpg"/>
  <Relationship Id="rId3" Type="http://schemas.openxmlformats.org/officeDocument/2006/relationships/hyperlink" Target="https://saludyestetica.lumbre.lat/object/sye-c33-r01-oa06-fragilidad-sensibilidad-anticoagulan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3-r01-oa06-fragilidad-sensibilidad-anticoagulantes" TargetMode="External"/>
  <Relationship Id="rId4" Type="http://schemas.openxmlformats.org/officeDocument/2006/relationships/hyperlink" Target="https://saludyestetica.lumbre.lat/object/sye-c33-r01-oa06-fragilidad-sensibilidad-anticoagulant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3-r01-oa06-fragilidad-sensibilidad-anticoagulantes" TargetMode="External"/>
  <Relationship Id="rId4" Type="http://schemas.openxmlformats.org/officeDocument/2006/relationships/hyperlink" Target="https://saludyestetica.lumbre.lat/object/sye-c33-r01-oa06-fragilidad-sensibilidad-anticoagulante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3-r01-oa06-fragilidad-sensibilidad-anticoagulantes" TargetMode="External"/>
  <Relationship Id="rId4" Type="http://schemas.openxmlformats.org/officeDocument/2006/relationships/hyperlink" Target="https://saludyestetica.lumbre.lat/object/sye-c33-r01-oa06-fragilidad-sensibilidad-anticoagulante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hyperlink" Target="https://saludyestetica.lumbre.lat/object/sye-c33-r01-oa06-fragilidad-sensibilidad-anticoagulante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6-fragilidad-sensibilidad-anticoagulante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agi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nsi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ter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icoagula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ap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3-r01-oa06-fragilidad-sensibilidad-anticoagulan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ómo adaptar una sesión de masaje —presión, posición, zonas y duración— cuando la persona tiene piel frágil, fragilidad, sensibilidad alterada o toma anticoagulantes, y reconocer cuándo corresponde detener, posponer o derivar en lugar de insisti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eguridad del curso 33: qué cambia en la sesión cuando la piel es frágil, la sensación no llega con claridad o la persona toma anticoagulantes. Presión, hematomas, zonas que se evitan, límites y criterios de derivación, sin diagnostic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ridad · anticoagulantes · piel-fragil · sensibilidad · pre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ilidad, sensibilidad alterada y anticoagulantes: adaptar la pr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dan o empiezan a dar masaje de bienestar, y personas que lo reciben y quieren saber qué preguntar. Se aprovecha mejor después de la entrevista inicial y de la matriz de adaptar, posponer o no realizar (c33-oa01 y c33-oa03). Formación educativa: no habilita para ejercer ni sustituye valoración, práctica supervisada o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ilidad, sensibilidad alterada y anticoagulantes: adaptar la pr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n Emilio tiene setenta y seis años y pide «un masaje fuerte» para la espalda. Mientras se acomoda, se le ve en el antebrazo un hematoma amarillento que no recuerda cómo apareció. Toma un anticoagulante desde hace años y no sabe explicar si la dosis cambió. En otra camilla, una mujer con diabetes dice que casi no siente los pies y pide que le trabajen «hasta que duela», porque así sabe que sirvió. Ninguno de los dos necesita que alguien les ponga una etiqueta: necesitan que la sesión cambie de plan. Esta lección trata de esa decisión: qué se adapta, qué se evita, qué se registra y cuándo se p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iel frágil no es un diagnóstico: es una condición de l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persona mayor, la piel se ve más fina, las venas se marcan y un roce deja una marca roja que tarda en irse. No hace falta ponerle nombre a nada para tomar una decisión: lo que se observa y lo que la persona cuenta cambia la presión, las zonas y el tiempo de la sesión. La piel es la primera superficie que recibe el contacto y también la que avisa antes de que aparezca un problema. Observar no es diagnosticar; es ajustar el plan con lo que se tiene delante. Si hay hematomas que la persona no recuerda haber tenido, se pregunta y se registra, sin concluir la cau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iel frágil no es un diagnóstico: es una condición de l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rza del masaje no se mide por lo que aguanta quien la aplica, sino por lo que la piel y la persona toleran. En piel frágil conviene un contacto amplio y lento, sin pinzamientos, sin arrastres largos sobre la misma zona y sin insistir en prominencias óseas, venas visibles o zonas ya marcadas. Un hematoma nuevo al terminar no es una señal de que la sesión funcionó: es una señal de que la presión o la maniobra no fueron las adecuadas para esa piel. Se detiene, se observa y se registra; no se trabaja encima del hematoma para «deshace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ilidad: cambiar el plan, no cancelar a la perso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gilidad no es un diagnóstico que se lea en un papel; es una forma de llegar a la camilla. Puede verse como cansancio rápido, pasos cortos, necesidad de apoyo para caminar, bajo peso, una caída reciente o dificultad para girarse. Ninguna de esas señales prohíbe el masaje por sí sola, pero todas cambian la logística: cómo se sube a la camilla, cuánto tiempo tolera una posición, si necesita ayuda para girar y si conviene tener a alguien cerca. La pregunta útil es qué necesita esta persona para estar cómoda y segura durante la sesión, no qué diagnóstico tie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ilidad: cambiar el plan, no cancelar a la perso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aptar significa acortar la sesión, usar apoyos, mantener la habitación cálida y permitir pausas sin justificación. Si el decúbito prono le cuesta respirar o le marea, se trabaja de lado o sentada. Si el traslado a la camilla es inseguro, se resuelve antes de empezar o se pospone con una razón clara. Nada de esto es un fracaso del servicio: es la diferencia entre un masaje que se puede disfrutar y uno que se convierte en un esfuerzo para quien lo recibe. La persona debe saber que puede pedir cambiar de posición en cualquier mome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ilidad: cambiar el plan, no cancelar a la perso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de seguridad para masaje de bienestar. Enseña a adaptar presión, zonas y posición con piel frágil, fragilidad, sensibilidad alterada o anticoagulantes. No enseña a diagnosticar, no indica ni ajusta medicamentos y no sustituye la valoración de un profesional sanitario ni la práctica supervis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ilidad: cambiar el plan, no cancelar a la perso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bandera roja vascular no se negoci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ierna hinchada, caliente o dolorosa de un solo lado no se masajea ni se moviliza: se orienta a valoración médica urgente. La explicación completa está en la lección 5 de este curso; en las demás basta con detener y deriva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cambia la presió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vez de «¿te duele?», prueba: «¿sientes presión, ardor o hormigueo?». La pregunta concreta detecta lo que el «no» automático deja pasar, sobre todo cuando la sensibilidad está alter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alterada: cuando el aviso no lle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ersonas que no sienten bien la presión: hormigueo, entumecimiento o pérdida de sensibilidad en manos y pies son síntomas frecuentes en algunas enfermedades y en la diabetes. MedlinePlus describe «hormigueo, entumecimiento o dolor a menudo en las manos y los pies» entre los síntomas de los trastornos de los nervios periféricos. Cuando esa señal existe, el «avísame si te duele» deja de ser un buen sistema de seguridad, porque el aviso puede no llegar o llegar tarde. No se trata de etiquetar a la persona, sino de no confiar en un canal que está alter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alterada: cuando el aviso no lle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os casos se pregunta por sensaciones concretas —presión, ardor, hormigueo, frío— y se mira la piel antes y después de cada zona. La presión se mantiene ligera y se evitan los extremos de temperatura, los pinzamientos y las maniobras que dejan marca. Si los pies están dentro de la sesión, se revisan con consentimiento y se presta atención a cortes, ampollas o zonas enrojecidas que la persona no había notado. El entumecimiento no es «tensión que hay que soltar»: es una razón para bajar la intensidad y observar má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alterada: cuando el aviso no llega]]></a:t>
            </a:r>
          </a:p>
        </p:txBody>
      </p:sp>
      <p:pic>
        <p:nvPicPr>
          <p:cNvPr id="3" name="" descr="Adaptar la sesión cuando la piel o la sensibilidad cambian">
            <a:hlinkClick r:id="rId3" tooltip="Adaptar la sesión cuando la piel o la sensibilidad cambia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se repiten en cada zona, no sólo al princip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6-fragilidad-sensibilidad-anticoagulant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icoagulantes: más margen para el hemato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nticoagulantes son medicamentos que evitan la formación de coágulos sanguíneos, y el sangrado es su efecto secundario más común, según MedlinePlus. En la práctica, eso significa que una persona puede hematomarse con más facilidad y que un sangrado puede tardar más en detenerse. No es una razón para prohibir todo masaje, pero sí para cambiar la presión, evitar las maniobras que arrastran o pellizcan la piel y preguntar antes de trabajar zonas con venas visibles. Tampoco es una razón para que la persona suspenda su medicación: eso lo decide quien se la prescri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icoagulantes: más margen para el hemato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sesión se pregunta desde cuándo toma el medicamento, si hubo un cambio reciente, si tiene una cirugía o un procedimiento programado y si ha notado hematomas nuevos. Si la respuesta deja dudas, se pospone y se sugiere consultar con quien le prescribe; no se ajusta nada por cuenta propia. Durante la sesión se evitan el calor intenso, las presiones profundas y los trabajos repetidos sobre la misma zona. Al terminar se revisa la piel y se registra lo observado, aunque parezca menor. Un hematoma nuevo se detiene, se observa y se deriva si crece o due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icoagulantes: más margen para el hemato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observa, lo que se hace y lo que se registra. La segunda columna describe una respuesta operativa, no un diagnóst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3448050"/>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 o se refie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en la se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fina, venas mar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ligera y contacto amplio; se evitan pinzami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observada y presión u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a anticoagul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desde cuándo y si hubo cambios; sesión más su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mento declarado y respuesta de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umecimiento en manos o pi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onfía en el dolor; revisión visual y presión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referida y hallazgos de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000250"/>
                <a:gridCol w="3448050"/>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 o se refie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en la se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sancio o frag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breve, apoyos y cambios de posición frecu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ón tolerada y p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matoma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tiene, se observa y se orienta a valoración si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zona y qué se recomend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duar la presión sin depender del «duele o no due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duar la presión con piel frágil o sensibilidad alterada exige más preguntas y menos fuerza. Se puede usar una escala verbal sencilla —de «cómodo» a «demasiado»— y comprobar la respuesta del cuerpo: respiración, expresión, tensión muscular, color de la piel. La presión adecuada se siente firme y tolerable, no deja a la persona conteniendo el aire ni apretando los dientes. Si hay que elegir entre una sesión suave y una sesión que deja marca, la respuesta es la suave. La presión no se negocia con frases como «aguanta tanti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duar la presión sin depender del «duele o no due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zonas que se evitan siempre en este perfil: prominencias óseas como la cara anterior de la tibia, venas visibles, axila, cara anterior del cuello y cualquier área con hematoma, herida o lesión cutánea. También se evita el arrastre largo sobre la piel fina del antebrazo o del dorso de la mano, donde los hematomas aparecen con facilidad. Si la persona pide trabajo en una zona excluida, se explica el límite y se ofrece una alternativa. Trabajar alrededor de una zona no es lo mismo que trabajarla, y la diferencia se nota en la p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duar la presión sin depender del «duele o no duele»]]></a:t>
            </a:r>
          </a:p>
        </p:txBody>
      </p:sp>
      <p:pic>
        <p:nvPicPr>
          <p:cNvPr id="3" name="" descr="Perfil, adaptación y límite de la sesión">
            <a:hlinkClick r:id="rId3" tooltip="Perfil, adaptación y límite de la sesió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situaciones frecuentes y el límite que no se cru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6-fragilidad-sensibilidad-anticoagulante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r, posponer o deriv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detener la sesión si aparece un hematoma nuevo, si el dolor aumenta en lugar de ceder, si la persona refiere hormigueo o pérdida de fuerza, si se marea o si la piel se rompe. También se detiene si la respiración cambia o si la persona deja de responder con claridad. Detener no requiere dramatismo: basta con retirar las manos, cubrir, acomodar y preguntar qué necesita. La sesión puede terminar ahí y eso es una decisión correcta, no una interrupción fallida. Lo que no se hace es seguir «un ratito más» para no incomod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r, posponer o deriv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ospone si hay una herida abierta, una lesión cutánea extensa, una caída reciente sin valorar o un cambio de medicación que la persona no sabe explicar. Se deriva si el hematoma crece, si hay hinchazón, dolor intenso o signos de sangrado que no ceden; y se remite a la lección 5 de este curso si aparece una pierna hinchada, caliente o dolorosa, porque esa bandera roja no se masajea. El registro debe decir qué se observó, qué se hizo y qué se recomendó, sin conclusiones sobre la causa. Ese registro es lo que permite responder si la persona vuelve a preguntar o si alguien más atiende la siguiente se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Procedimiento: adaptar una se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to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icoagulantes, cambios de medicación, cirugías, caídas y hematomas recientes. Si la persona no sabe qué toma, se anota que no lo sabe y se evita la presión profunda hasta aclarar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Procedimiento: adaptar una se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piel con consent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os, antebrazos, piernas y espalda visible; busca hematomas, heridas, venas marcadas y zonas ya enrojecidas. No se explora bajo la ropa sin permiso ni se comenta lo que no hace fal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Procedimiento: adaptar una se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una presión lig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e se va a notar firme pero cómodo y que puede pedir menos en cualquier momento. Evita pinzamientos y arrastres largos sobre la misma zo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Procedimiento: adaptar una se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sición y apoy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teral o semisentada si el prono cansa; almohadas bajo rodillas y tobillos; ayuda para girar. Si el traslado a la camilla es inseguro, se resuelve antes de empez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Procedimiento: adaptar una se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igila la respu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presión, ardor y hormigueo; mira la piel al cambiar de zona. Un hematoma, un mareo o un dolor creciente detienen la ses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Procedimiento: adaptar una se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gistro y recomend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piel, anota lo observado y explica qué vigilar. Si algo crece o duele, orienta a valoración; no promete que «ya pasó» ni que era «norm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Caso ficticio: el masaje fuerte que Emilio no necesitab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milio, nombre inventado, tiene setenta y seis años, vive solo y toma un anticoagulante desde hace años. Pide «un masaje fuerte» para la espalda porque duerme mal. En el antebrazo tiene un hematoma amarillento que no recuerda cómo apareci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Caso ficticio: el masaje fuerte que Emilio no necesitab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 explica que la presión fuerte no es necesaria para descansar y que su piel puede marcar más. Se acuerda una sesión breve, de lado, con presión ligera en espalda y hombros, sin trabajar el antebrazo ni el cuello anterior. Se revisa la piel al empezar y al termin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 posponer o derivar · Caso ficticio: el masaje fuerte que Emilio no necesitab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ilio sale cómodo y sin marcas nuevas. Se le pide consultar si el hematoma del brazo crece o duele y se anota en el registro. La decisión no fue diagnosticar el hematoma: fue adaptar la sesión, evitar la zona y dejar una vía clara por si algo camb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r, posponer o derivar]]></a:t>
            </a:r>
          </a:p>
        </p:txBody>
      </p:sp>
      <p:pic>
        <p:nvPicPr>
          <p:cNvPr id="3" name="" descr="Seis comprobaciones antes de tocar">
            <a:hlinkClick r:id="rId3" tooltip="Seis comprobaciones antes de toc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en voz alta o se anotan; no se supon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6-fragilidad-sensibilidad-anticoagulante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lebrar el hematoma como prueba de que «salió la tensión». Un hematoma es sangre fuera del vaso, no un resultado terapéutico. Si aparece, la presión fue excesiva para esa piel: se detiene, se observa y se registr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el «avísame si te duele» con sensibilidad alterada. Quien no siente bien la presión puede no avisar a tiempo. Hay que preguntar por sensaciones concretas y revisar la piel antes y despué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el masaje a toda persona anticoagulada. No es una prohibición universal: es una adaptación con límites y, si hay dudas, coordinación con quien prescribe. Suspender la medicación no es una decisión del masajist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el hematoma para «reabsorberlo». Presionar una zona ya marcada puede aumentar el daño. Se evita y se orienta a valoración si crece, duele o no evoluciona como se esperab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toma anticoagulantes y aparece un hematoma nuevo, se detiene la sesión y se registra; si crece o duele, se orienta a valor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ntumecimiento o pérdida de sensibilidad, no se usa el dolor como única guía: presión ligera, preguntas concretas y revisión visual.]]></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frágil, se evitan pinzamientos, arrastres largos, prominencias óseas y venas visib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descr=""/>
          <p:cNvSpPr/>
          <p:nvPr/>
        </p:nvSpPr>
        <p:spPr>
          <a:xfrm>
            <a:off x="514350" y="259080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fragilidad o el traslado a la camilla es inseguro, se acorta la sesión, se usan apoyos o se pospone.]]></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pierna hinchada, caliente o dolorosa, no se masajea: se remite a la lección 5 y a valoración urgente.]]></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sesión y orienta a valoración el mismo día si aparece un hematoma nuevo que crece, hinchazón, dolor intenso, sangrado que no cede, mareo con palidez o sudoración, o pérdida de fuerz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una pierna hinchada, caliente o dolorosa de un solo lado, no la movilices ni la masajees: es la bandera roja que se explica en la lección 5 de este curso y pide atención urgente.]]></a:t>
            </a:r>
          </a:p>
        </p:txBody>
      </p:sp>
      <p:sp>
        <p:nvSpPr>
          <p:cNvPr id="10" name=""/>
          <p:cNvSpPr txBox="1"/>
          <p:nvPr/>
        </p:nvSpPr>
        <p:spPr>
          <a:xfrm>
            <a:off x="685800" y="21621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a duda sobre anticoagulantes, cirugía reciente o hematomas repetidos, la vía es una consulta habitual con quien prescribe o con el servicio de salud de la persona, no un ajuste por cuenta propia.]]></a:t>
            </a:r>
          </a:p>
        </p:txBody>
      </p:sp>
      <p:sp>
        <p:nvSpPr>
          <p:cNvPr id="11"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decide tratamientos: describe cómo adaptar el masaje y cuándo se detie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que toma anticoagulantes pide presión fuerte en la espalda. ¿Qué decisión es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la presión fuerte y revisar la piel al fina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el mayor riesgo de hematomas y acordar una presión liger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que suspenda el medicamento antes de la ses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bajar sólo la zona donde aparezca un hemato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el «avísame si te duele» no basta cuando hay sensibilidad alter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a persona exagera la sensació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a sensación puede llegar tarde o no lleg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l dolor no existe en esas persona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basta con mirar la cara para saberlo to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hematoma nuevo después de la sesión indica que la presión fue eficaz.]]></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a persona que toma anticoagulantes tiene prohibido recibir masaj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erfil con la adaptac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fina y venas marcad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ma anticoagulant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tumecimiento en los pi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agilidad y cansancio rápi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ematoma nuev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sión ligera y sin calor inten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ión visual y preguntas concret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sión breve y apoy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 y registr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acto amplio y sin pinz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anticoagulantes son medicamentos que evitan la formación de ___ sanguíneos y su efecto secundario más común es el ___. Con sensibilidad alterada no se usa el ___ como única guí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corresponde en este perfi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aptar la ses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tar la zon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riv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sión ligera en la espal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sión breve con apoy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biar a posición later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enas visibles del antebraz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ematoma reciente en la pantorrill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ematoma que crece y duel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areo con palidez y sudoración]]></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por anticoagulantes y por cambios recient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la piel y marco las zonas que se van a evit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siente dolor, puedo apretar más sin riesg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presión ligera y explico cómo pedir menos.]]></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reviso la piel y registro lo observ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3-r01-oa06-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3-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3-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3-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Adaptas presión, zonas y posición según el perfil, distingues un hematoma de un resultado y sabes cuándo detener, posponer o deriv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perfiles y la lista de comprobaciones; vuelve a escribir qué harías distinto en el caso de Emil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persona mayor o con sensibilidad alterada a la que hayas visto recibir un masaje. ¿Se le preguntó por medicamentos y se revisó su piel? Escribe tres cambios concretos que harías en la sesión y una frase que usarías para explicar por qué la presión será más suave.]]></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daptar sin dañ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oagu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facilidad para hemato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frág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amplio, sin pin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ibilidad alte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onfía en el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matoma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g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breve y apoy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daptar sin dañ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3-r01-oa06-fragilidad-sensibilidad-anticoagulante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en la sesión si la persona toma anticoagulan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regunta desde cuándo y si hubo cambios; se baja la presión, se evitan arrastres, calor intenso y venas visibles. No se suspende la medicación ni se prohíbe el masaje por sí sol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preguntar «te duele?» cuando hay entumecimi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sensación puede no llegar o llegar tarde. Se pregunta por presión, ardor, hormigueo o frío, y se revisa la piel antes y despué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ante un hematoma nuevo durante la se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observar, cubrir y registrar. Si crece, duele o hay hinchazón, orientar a valoración. No se trabaja encima para «reabsorber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dapta una sesión a una persona frági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ás breve, con apoyos, posición cómoda, ayuda para girar, pausas y compañía si hace falta. Si el traslado es inseguro, se pospon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zonas se evitan en piel frági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iel frágil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inencias óseas, venas visibles, axila, cara anterior del cuello y cualquier zona con hematoma, herida o lesión. Se trabaja alrededor, no enci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frágil, la fragilidad, la sensibilidad alterada y los anticoagulantes no se resuelven con una prohibición: se resuelven con un plan distinto. Presión ligera y contacto amplio, zonas excluidas claras, posición cómoda, sesión más breve y revisión visual antes y después. Un hematoma no es un resultado: es una señal para detener y registrar. Y si aparece una pierna hinchada, caliente o dolorosa, no se masajea: se deriva. Adaptar es la forma de seguir cuidando sin hacer dañ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ANTICOAG · MedlinePlus en español, «Anticoagulantes y antiplaquetarios» · https://medlineplus.gov/spanish/bloodthinners.html · consulta: 2026-10-26 · alcance: Recurso divulgativo del sistema de bibliotecas de medicina de EE. UU. Define los anticoagulantes y señala el sangrado como efecto secundario común. No es normativa mexicana ni una indicación individual; no se usa para decidir medic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MORETON · MedlinePlus en español, «Moretones» · https://medlineplus.gov/spanish/bruises.html · consulta: 2026-10-26 · alcance: Describe el moretón como sangre atrapada bajo la piel y recomienda consultar si aparece sin motivo o si parece infección. Alcance general; no clasifica la gravedad de un caso concre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NERVIOS · MedlinePlus en español, «Enfermedades del sistema nervioso periférico» · https://medlineplus.gov/spanish/peripheralnervedisorders.html · consulta: 2026-10-26 · alcance: Enumera hormigueo, entumecimiento o dolor en manos y pies entre los síntomas. Se usa para justificar que el aviso de dolor no es fiable cuando la sensibilidad está alterada; no sirve para diagnosticar a una perso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CCIH-MASAJE · NCCIH (NIH), «Massage Therapy: What You Need to Know» · https://www.nccih.nih.gov/health/massage-therapy-what-you-need-to-know · consulta: 2026-10-26 · alcance: Visión general de seguridad del masaje; indica que es generalmente seguro y que conviene hablar con un profesional de salud si hay ciertas condiciones médicas. Fuente en inglés, alcance internacional; no sustituye la valoración loc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6-fragilidad-sensibilidad-anticoagulantes"/>
              </a:rPr>
              <a:t><![CDATA[Fragilidad, sensibilidad alterada y anticoagulantes: adaptar la pr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seguridad; no enseña maniobras, no prescribe ni ajusta medicamentos y no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2026-10-26T12:25:54Z</dcterms:created>
  <dcterms:modified xsi:type="dcterms:W3CDTF">2026-10-26T12:25:54Z</dcterms:modified>
  <dc:title>Fragilidad, sensibilidad alterada y anticoagulantes: adaptar la presión</dc:title>
  <dc:description>Presentación editable del OA «Fragilidad, sensibilidad alterada y anticoagulantes: adaptar la presión». Enlace: https://saludyestetica.lumbre.lat/object/sye-c33-r01-oa06-fragilidad-sensibilidad-anticoagulantes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