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ierna hinchada que no se masaje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sta es la bandera roja del áre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ve una pierna que pide par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ve una pierna que pide par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ve una pierna que pide par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masaje no es la respuest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ante una pierna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sión se detiene antes de toc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riesgo ya no está solo en la piern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que evita el problem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se observa, lo que no se hace y l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asimetría manda; la respiración cambia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ivar, explicar y registr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pierna hincha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tén y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as manos y di con claridad que vas a parar. No termines la zona «para no dejar a medias»: la prioridad cambió y la pierna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pierna hincha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bre y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bre a la persona y ayúdala a ponerse cómoda. No la dejes sola si hay mareo, falta de aire o dolor. Pregunta cómo se siente antes de seguir hab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pierna hincha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y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la hinchazón es de una pierna o de las dos, desde cuándo, si hay calor o dolor, y si apareció tras cirugía, viaje o inmovilidad. Compara solo con la vista y el tacto suave, co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pierna hincha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la respi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hay falta de aire, dolor de pecho, desmayo o un malestar súbito. Si hay cualquiera de esos signos, la vía es la emergencia, no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pierna hincha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riva con una frase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e la pierna no se va a trabajar hoy y que conviene valorarla el mismo día. No nombres una enfermedad como conclusión ni prometas que «no es nada». No indiques medicamentos ni vend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pierna hincha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ora, asimetría observada, calor, dolor, preguntas, decisión y vía. Sin diagnóstico. Reprograma la sesión y, si la persona vuelve con una valoración, léel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ntorrilla que no er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Lucía pide una sesión de piernas porque «la pantorrilla izquierda la siente cargada». Al observarla, el prestador nota que esa pierna está más hinchada y caliente que la derecha, y que Lucía se queja al tacto suave. No hubo golpe ni esfuerzo raro, y ella insiste en que es «de estar de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ntorrilla que no er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detiene la sesión, no masajea ni estira la zona y no la venda. Le pregunta desde cuándo, si tiene falta de aire o dolor de pecho y si tuvo cirugía, viaje largo o inmovilidad. Le explica que no va a trabajar la pierna y que conviene valorarla el mismo día. Le advierte que, si aparece falta de aire o dolor de pecho, busque atención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ntorrilla que no er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asimetría, el calor, el dolor al tacto, las preguntas y la recomendación. No se escribe «trombosis» ni «mala circulación». Lucía vuelve días después con una valoración; el prestador la lee y decide si puede retomar la zona o si debe esperar. La sesión se perdió, pero la decisión quedó explicada y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tocar una pi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una casilla se marca, la zona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masajear y recomendar valoración urgente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ierna unilateralmente hinchada y caliente no se masajea: se detiene la sesión y se orienta a valoración urgente el mismo dí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HLBI describe la hinchazón, el calor y el dolor como síntomas de trombosis venosa profunda y advierte del riesgo de embolia pulm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ctivar una emergencia y seguir sus ind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lta de aire y el dolor de pecho pueden indicar una embolia pulmonar. Se activa una emergencia de inmediato y no se moviliz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la embolia pulmonar con falta de aire y dolor en el pecho, entre otros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Un diagnóstico o una costumbre antigua no explican un cambio nuevo ni autorizan a masajear una pierna que hoy está más caliente o dolorosa. Se pregunta qué cambió y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se toma por el hallazgo actual, no por la etiquet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masaje no disuelve un coágulo; la presión y la movilización pueden favorecer que se desplace. Por eso la zona no se masajea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HLBI advierte que un coágulo en una vena profunda puede provocar una embolia pulm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nchazón unilateral y calor → No masajear;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de aire y dolor de pecho → Activar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nchazón leve de ambas piernas → Posponer y recomendar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ecedente de coágulo → Preguntar y valorar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roja y dolorosa al tacto → No comprimir ni v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hallazgo tiene una vía distinta; confundirlas retrasa la atención o expone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ner · masajea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tener, no masajear y reconocer la emergencia son los pasos que evitan expone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uencia de actuación ante una pierna unilateralmente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inchazón de una pierna con falta de aire súbita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lor de pecho con pierna hinchada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antorrilla unilateral caliente y dolorosa →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inchazón que apareció tras una cirugía reciente →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inchazón leve y simétrica de ambos tobillos → Consulta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erna hinchada sin dolor, calor ni falta de aire, de semanas → Consulta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ía se elige por la asimetría, el calor, el dolor y la respiración, no por la comodidad de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ienso que es retención de líquidos y hago un masaje suave para d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convierte una suposición en diagnóstico y decide masajear. Ante una pierna asimétrica y caliente, no se masajea: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e no descarta un coágulo; la presión puede favorecer que se desp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5-pierna-hinchada-y-trombosi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ocasión en que alguien te pidió «solo un masajito» en una zona que no te convencía. ¿Qué observaste, qué te hizo dudar y cómo podrías haber detenido la sesión con una frase clara y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na pierna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una pierna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masajea una pierna unilateralmente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uede haber un coágulo en una vena profunda y la presión o la movilización pueden favorecer que se desplace hacia el pulmón. Se detiene la sesión y se deriv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os acompañan a la hinch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lor, dolor o sensibilidad, piel roja o decolorada y diferencia con la otra pierna. Puede haber pocos signos, y eso no descarta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pierna hinchada es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acompaña de falta de aire súbita, dolor de pecho, desmayo o un malestar que impresiona. Se activa el servicio de u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hace en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asajear, no estirar, no movilizar, no vendar, no comprimir y no aplicar calor o hielo como tratamiento. No se intenta «d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asimetría, calor, dolor, preguntas, decisión y vía recomendada. Sin diagnóstico ni espe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5-pierna-hinchada-y-trombosi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280" r:id="rId1"/>
    <p:sldLayoutId id="2482028281" r:id="rId2"/>
    <p:sldLayoutId id="2482028282" r:id="rId3"/>
    <p:sldLayoutId id="24820282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f16c802a42cdc6a46638a1f051fe800cf56de72c827d2321.jpg"/>
  <Relationship Id="rId3" Type="http://schemas.openxmlformats.org/officeDocument/2006/relationships/hyperlink" Target="https://saludyestetica.lumbre.lat/object/sye-c33-r01-oa05-pierna-hinchada-y-trombosi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5-pierna-hinchada-y-trombosis" TargetMode="External"/>
  <Relationship Id="rId4" Type="http://schemas.openxmlformats.org/officeDocument/2006/relationships/hyperlink" Target="https://saludyestetica.lumbre.lat/object/sye-c33-r01-oa05-pierna-hinchada-y-trombosi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5-pierna-hinchada-y-trombosis" TargetMode="External"/>
  <Relationship Id="rId4" Type="http://schemas.openxmlformats.org/officeDocument/2006/relationships/hyperlink" Target="https://saludyestetica.lumbre.lat/object/sye-c33-r01-oa05-pierna-hinchada-y-trombosi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5-pierna-hinchada-y-trombosis" TargetMode="External"/>
  <Relationship Id="rId4" Type="http://schemas.openxmlformats.org/officeDocument/2006/relationships/hyperlink" Target="https://saludyestetica.lumbre.lat/object/sye-c33-r01-oa05-pierna-hinchada-y-trombosi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hyperlink" Target="https://saludyestetica.lumbre.lat/object/sye-c33-r01-oa05-pierna-hinchada-y-trombosis"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5-pierna-hinchada-y-trombosis"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r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nch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saje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5-pierna-hinchada-y-trombosi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una pierna unilateralmente hinchada, caliente o dolorosa no se masajea, reconocer la sospecha de trombosis y actuar con una derivación urgente, sin diagnostic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ndera roja canónica del área: por qué una pierna hinchada, caliente o dolorosa no se toca, qué preguntar, cuándo es una emergencia y cómo derivar y registrar.]]></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ombosis · pierna · alarma · derivación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rna hinchada que no se masaje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de bienestar y personas en formación que necesitan reconocer cuándo una pierna hinchada deja de ser un problema de masaje. No requiere formación clínica. Es formación educativa: no sustituye práctica supervisada ni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rna hinchada que no se masaje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lega y pide «que le aflojen la pantorrilla», porque la siente cargada desde hace dos días. Al observarla, una pierna está más hinchada y más caliente que la otra. No hay golpe, no hay esfuerzo raro, y ella insiste en que «es de estar de pie». En ese momento, la sesión deja de ser un problema de técnica y se convierte en una decisión de seguridad: esa pierna no se masajea. Esta lección explica el porqué, qué preguntar, cuándo hay que activar una emergencia y cómo derivar sin diagnos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sta es la bandera roja del áre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lección de referencia del área: la pierna que se hincha, se calienta o duele de un solo lado no se masajea. No porque el masajista pueda confirmar un diagnóstico, sino porque existe una posibilidad que no se descarta desde la camilla y cuyo costo de equivocarse es alto. La trombosis venosa profunda es un coágulo en una vena profunda, con frecuencia en la pierna; el NHLBI advierte que puede provocar una embolia pulmonar potencialmente mortal. Ante esa posibilidad, la respuesta segura es detener, no manipular y derivar el mismo d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sta es la bandera roja del áre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ógica de esta lección se repite en las demás señales de alarma: observar un cambio, detener la sesión, clasificar la urgencia y registrar. Aquí el detalle que importa es la asimetría. Una pierna más hinchada, más caliente o más dolorosa que la otra es un hallazgo, no una impresión estética. No hace falta saber si hay un coágulo para actuar: basta reconocer que la zona no se comporta como una molestia muscular habitual. La incertidumbre no se resuelve masajeando; se resuelve con una valo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pierna que pide pa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nos que piden parar son combinaciones, no una sola sensación. Hinchazón de una pierna o de un brazo, dolor o sensibilidad, calor y piel roja o decolorada aparecen entre los síntomas que describe el NHLBI para la trombosis venosa profunda. La persona puede decir que «la pantorrilla está tensa», que le aprieta el calcetín o que le duele al caminar. También puede no haber signos llamativos, y eso no convierte la zona en segura: la ausencia de síntomas no se usa como permiso. Se pregunta desde cuándo y si el cambio es nuev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pierna que pide pa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s observar, no diagnosticar. Se mira si la diferencia es unilateral, si la piel está caliente, si hay dolor al tacto suave y si la persona puede apoyar. No se presiona fuerte para «ver si duele» ni se pide que camine para «probar» la pierna. Una hinchazón leve y simétrica de ambas piernas suele tener otras explicaciones y no se trata como esta bandera roja, pero tampoco se ignora: se pospone la sesión y se recomienda valoración si persiste o empeora. La regla de esta lección es específica: unilateral, caliente o dolorosa. Si hay duda, se elige la vía de valo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pierna que pide pa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que no se negocia]]></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ierna más hinchada, caliente o dolorosa que la otra no se masajea, no se estira y no se moviliza. Se detiene la sesión y se orienta a valoración urgente el mismo dí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todo edema es trombosis]]></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yoría de las hinchazones no son un coágulo, y precisamente por eso no se decide desde la camilla: se observa, se pregunta y se deriva. La valoración descarta o confirma; el masajista 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pierna que pide pa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para deriv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pierna está más hinchada y caliente que la otra; hoy no la voy a trabajar y conviene que la valoren hoy mismo». Clara, sin diagnóstico y sin alarmis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masaje no es la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no disuelve un coágulo ni lo reabsorbe. La presión y la movilización forzada sobre una vena con un coágulo pueden favorecer que una parte se desprenda y viaje con la sangre; si llega a una arteria del pulmón, puede producir una embolia pulmonar. Esa es la razón por la que no se masajea, no se estira y no se hacen maniobras para «drenar» o «activar la circulación». Tampoco se venda la pierna ni se aplica calor o hielo como si fuera una contractura: el problema no se resuelve en la camilla. La sesión no es el lugar para comprobarl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masaje no es la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orrecta es más simple que el impulso de hacer algo: no tocar la zona, mantener a la persona cómoda y explicarle por qué se detiene. No se le pide que suba y baje escaleras ni que estire para «ver si mejora». Se le dice que la hinchazón de una sola pierna necesita una valoración el mismo día y se le advierte qué señales obligan a buscar atención inmediata. Si aparece falta de aire o dolor de pecho, la situación deja de ser una consulta urgente y se convierte en una emergencia. En ese caso, la derivación deja de ser una recomendación y pasa a ser una llam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masaje no es la respuesta]]></a:t>
            </a:r>
          </a:p>
        </p:txBody>
      </p:sp>
      <p:pic>
        <p:nvPicPr>
          <p:cNvPr id="3" name="" descr="Cinco pasos ante una pierna hinchada">
            <a:hlinkClick r:id="rId3" tooltip="Cinco pasos ante una pierna hincha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sión se detiene antes de tocar la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5-pierna-hinchada-y-trombosi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riesgo ya no está solo en la pier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termina en la pierna. Una embolia pulmonar ocurre cuando un coágulo bloquea una arteria del pulmón, y MedlinePlus la describe con falta de aire súbita, dolor en el pecho y dificultad para respirar, entre otros síntomas. Puede aparecer después de una trombosis en la pierna o sin que la persona haya notado la pierna. Por eso, ante una pierna hinchada, siempre se pregunta por la respiración y por el pecho, aunque la persona haya venido solo por «tensión muscular». La respiración es parte de la observación, igual que la pier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riesgo ya no está solo en la pier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incluye falta de aire, dolor de pecho, desmayo o un malestar súbito, no se sigue con la entrevista tranquila ni se recomienda «consultar mañana»: se activa el servicio de urgencias y se sigue su indicación. No se deja sola a la persona, no se le da de comer ni beber y no se intenta moverla para «ver si se le pasa». La conversación cambia de tono: se habla claro, se dice qué se observó y se pide ayuda sin minimizar ni dramatizar. La calma del prestador también es parte de la respues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riesgo ya no está solo en la pier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llazgos en la pierna y respuesta inicial. La tabla no diagnostica ni descarta una trombosis: describe qué se evita y a qué vía se orienta. La valoración final corresponde al servicio de sal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09850"/>
                <a:gridCol w="2847975"/>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allaz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masaj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erna más hinchada que l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un coágulo que la presión despl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valoración urgente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ntorrilla caliente y dolorosa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saje no lo resuelve y puede agrav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imir ni vendar;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con falta de aire o dolor de p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una embolia pulmo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ergencia; no esperar ni movi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tras cirugía, viaje o inmov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xto aumenta la sosp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preguntar y derivar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609850"/>
                <a:gridCol w="2847975"/>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allaz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masaj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leve y simétrica de ambas pier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sta bandera roja, pero tampoco es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recomendar valoración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que evita el probl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es la herramienta más barata para evitar el problema. Se pregunta si la hinchazón es de una pierna o de las dos, desde cuándo, si la zona está caliente o duele, si el cambio apareció después de una cirugía, una hospitalización, un viaje largo o un periodo de inmovilidad, y si hay antecedente de coágulos. También se pregunta por medicamentos anticoagulantes, sin ajustarlos ni suspenderlos. Esas respuestas no dan un diagnóstico, pero cambian la decisión y quedan registradas. Una respuesta evasiva también es información: si la persona no sabe o no quiere decir, se ano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que evita el probl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rampa frecuente: aceptar una etiqueta antigua como permiso. «Ya me dijeron que es mala circulación», «siempre se me hincha» o «es de las varices» no explican un cambio nuevo, y no autorizan a masajear una pierna que hoy está más caliente o más dolorosa. Un diagnóstico previo puede convivir con un problema nuevo. La pregunta correcta no es «¿qué me dijeron?», sino «¿qué cambió y desde cuándo?». Esa diferencia es la que separa una sesión segura de una exposición innecesaria. Esa pregunta se hace antes de tocar, no después de que aparezca el probl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que evita el problema]]></a:t>
            </a:r>
          </a:p>
        </p:txBody>
      </p:sp>
      <p:pic>
        <p:nvPicPr>
          <p:cNvPr id="3" name="" descr="Lo que se observa, lo que no se hace y la vía">
            <a:hlinkClick r:id="rId3" tooltip="Lo que se observa, lo que no se hace y la ví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asimetría manda; la respiración cambia la urg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5-pierna-hinchada-y-trombosi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explicar y regi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r no requiere un discurso técnico. Basta una frase clara: «Veo que esta pantorrilla está más hinchada y caliente que la otra; hoy no voy a masajearla y prefiero que la valoren el mismo día». Se puede añadir que no se está afirmando una causa y que la decisión es preventiva. Si hay falta de aire o dolor de pecho, se activa la emergencia en lugar de recomendar una cita. No se nombra una enfermedad como conclusión ni se promete que «no es nada». La claridad de la frase importa más que la explicación fisiológi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explicar y regi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be permitir reconstruir la decisión: hora, qué se observó —asimetría, calor, dolor, color—, qué refirió la persona, qué se preguntó, qué se decidió y a qué vía se orientó. Se escribe en lenguaje descriptivo, sin diagnósticos ni especulaciones, y se guarda con la misma reserva que el resto de los datos. Si la persona vuelve con una valoración, se lee antes de la sesión y se decide con esa información. La sesión se reprograma; la seguridad no se negocia con el anticipo. El registro es parte del cuid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Procedimiento: actuar ante una pierna hinchad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y avi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as manos y di con claridad que vas a parar. No termines la zona «para no dejar a medias»: la prioridad cambió y la pierna no se to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Procedimiento: actuar ante una pierna hinchad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e y acompañ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e a la persona y ayúdala a ponerse cómoda. No la dejes sola si hay mareo, falta de aire o dolor. Pregunta cómo se siente antes de seguir hablan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Procedimiento: actuar ante una pierna hinchad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y comp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la hinchazón es de una pierna o de las dos, desde cuándo, si hay calor o dolor, y si apareció tras cirugía, viaje o inmovilidad. Compara solo con la vista y el tacto suave, con consenti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Procedimiento: actuar ante una pierna hinchad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respi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hay falta de aire, dolor de pecho, desmayo o un malestar súbito. Si hay cualquiera de esos signos, la vía es la emergencia, no la consul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Procedimiento: actuar ante una pierna hinchad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 con una frase cl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e la pierna no se va a trabajar hoy y que conviene valorarla el mismo día. No nombres una enfermedad como conclusión ni prometas que «no es nada». No indiques medicamentos ni vendaj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Procedimiento: actuar ante una pierna hinchad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progra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ora, asimetría observada, calor, dolor, preguntas, decisión y vía. Sin diagnóstico. Reprograma la sesión y, si la persona vuelve con una valoración, léela antes de decid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Caso ficticio: la pantorrilla que no era «carg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ocurr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Lucía pide una sesión de piernas porque «la pantorrilla izquierda la siente cargada». Al observarla, el prestador nota que esa pierna está más hinchada y caliente que la derecha, y que Lucía se queja al tacto suave. No hubo golpe ni esfuerzo raro, y ella insiste en que es «de estar de p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Caso ficticio: la pantorrilla que no era «carg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detiene la sesión, no masajea ni estira la zona y no la venda. Le pregunta desde cuándo, si tiene falta de aire o dolor de pecho y si tuvo cirugía, viaje largo o inmovilidad. Le explica que no va a trabajar la pierna y que conviene valorarla el mismo día. Le advierte que, si aparece falta de aire o dolor de pecho, busque atención de emerge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rivar, explicar y registrar · Caso ficticio: la pantorrilla que no era «carg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gi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asimetría, el calor, el dolor al tacto, las preguntas y la recomendación. No se escribe «trombosis» ni «mala circulación». Lucía vuelve días después con una valoración; el prestador la lee y decide si puede retomar la zona o si debe esperar. La sesión se perdió, pero la decisión quedó explicada y registr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explicar y registrar]]></a:t>
            </a:r>
          </a:p>
        </p:txBody>
      </p:sp>
      <p:pic>
        <p:nvPicPr>
          <p:cNvPr id="3" name="" descr="Seis comprobaciones antes de tocar una pierna">
            <a:hlinkClick r:id="rId3" tooltip="Seis comprobaciones antes de tocar una pier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una casilla se marca, la zona no se masaje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5-pierna-hinchada-y-trombosi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 un masaje suave». Bajar la presión no elimina el riesgo. Si la pierna está unilateralmente hinchada, caliente o dolorosa, no se toca: la maniobra suave sigue siendo una maniobra sobre una zona que debe valorars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ar o aplicar calor «para ver». Comprimir, vendar o calentar una pierna con posible coágulo no es una prueba casera: es una intervención sin indicación. Se evita y se deriv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r como «retención de líquidos». Nombrar una causa desde la camilla tranquiliza sin fundamento y retrasa la valoración. Se describe lo observado y se recomienda la vía, sin diagnóstic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por la respiración. Una pierna hinchada puede acompañarse de una embolia pulmonar. Omitir la pregunta por falta de aire o dolor de pecho deja fuera la señal que cambia la urgencia a emerg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ierna está más hinchada, caliente o dolorosa que la otra, se detiene la sesión y no se masajea ni se moviliza la z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falta de aire, dolor de pecho, desmayo o malestar súbito, se activa una emergencia y no se espe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hinchazón apareció tras cirugía, hospitalización, viaje largo o inmovilidad, se pregunta y se deriva el mismo dí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ice que «siempre» se le hincha o trae un diagnóstico antiguo, se pregunta qué cambió y desde cuándo; no se usa como permi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hinchazón es leve y simétrica, se pospone la sesión y se recomienda valoración si persiste o empeor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iva una emergencia si hay falta de aire súbita, dolor de pecho, desmayo, confusión o un malestar que impresiona, junto con una pierna hinchada o sin ella. Orienta a atención urgente el mismo día si hay hinchazón unilateral, calor, dolor al tacto o al caminar, o si el cambio apareció tras cirugía, viaje largo o inmovilidad. Esta lección no diagnostica ni descarta una trombosis: describe cuándo la sesión se detiene y qué vía se recomien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masaje en la pantorrilla porque «la siente cargada». Al observarla, una pierna está más hinchada y caliente que la otra. ¿Qué correspond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suave para «drenar» la zon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masajear y recomendar valoración urgente el mismo dí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ndar la pierna y continuar con el resto de la sesión.]]></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le que es retención de líquidos y citarla en una sem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isma persona refiere ahora falta de aire súbita y dolor de pech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mendar una cita para mañan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calor en la pierna y esper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ivar una emergencia y seguir sus indicacion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la sesión para que se relaj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dice que la hinchazón es «de siempre», se puede masajear sin má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saje ayuda a disolver un coágulo en la pier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hallazgo con la respuesta inici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inchazón unilateral y cal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lta de aire y dolor de pech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inchazón leve de ambas piern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tecedente de coágul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el roja y dolorosa al tact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tivar una emerg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sponer y recomendar consul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y valorar antes de toc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comprimir ni vend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masajear; valoración urge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pierna hinchada, la primera decisión es ___ la sesión. No se ___ la zona ni se intenta «drenar». Si hay falta de aire, se activa una 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vía de ate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merg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ación urg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 program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inchazón de una pierna con falta de aire súbi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lor de pecho con pierna hinch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ntorrilla unilateral caliente y doloro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inchazón que apareció tras una cirugía rec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inchazón leve y simétrica de ambos tobill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erna hinchada sin dolor, calor ni falta de aire, de seman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ersona pide que le trabaje la pantorrilla porque la siente hinchad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o que una pierna está más caliente y más grande que la otr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enso que es retención de líquidos y hago un masaje suave para drenar.]]></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go que no voy a trabajar la zona y que la valore hoy.]]></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observado y la recomend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5-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por qué una pierna unilateralmente hinchada no se masajea, reconoces las señales de emergencia y sabes derivar y registrar sin diagnostic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y el procedimiento; vuelve a explicar en tres frases por qué no se masajea, cuándo es emergencia y qué se regist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ocasión en que alguien te pidió «solo un masajito» en una zona que no te convencía. ¿Qué observaste, qué te hizo dudar y cómo podrías haber detenido la sesión con una frase clara y sin diagnostic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a pierna hin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495675"/>
                <a:gridCol w="4619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unilateral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y dolor en la pantorr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imir ni v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aire o dolor de p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ergencia; no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nuevo se valor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cirugía o vi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y no asu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a pierna hincha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5-pierna-hinchada-y-trombosis"/>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masajea una pierna unilateralmente hincha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uede haber un coágulo en una vena profunda y la presión o la movilización pueden favorecer que se desplace hacia el pulmón. Se detiene la sesión y se deriva el mismo dí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os acompañan a la hinchaz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or, dolor o sensibilidad, piel roja o decolorada y diferencia con la otra pierna. Puede haber pocos signos, y eso no descarta el ries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pierna hinchada es una emerg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acompaña de falta de aire súbita, dolor de pecho, desmayo o un malestar que impresiona. Se activa el servicio de urgenci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hace en la zo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asajear, no estirar, no movilizar, no vendar, no comprimir y no aplicar calor o hielo como tratamiento. No se intenta «dren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bandera roj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asimetría, calor, dolor, preguntas, decisión y vía recomendada. Sin diagnóstico ni especul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rna unilateralmente hinchada, caliente o dolorosa es la bandera roja canónica del área: no se masajea, no se estira, no se moviliza y no se venda. La razón es mecánica y seria: un coágulo puede desplazarse y provocar una embolia pulmonar. No hace falta diagnosticar para detener; hace falta observar la asimetría, preguntar por la respiración, derivar el mismo día y registrar lo ocurrido. Esta lección ordena las demás: detectar, parar, derivar y dejar memor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VT · NHLBI, Deep Vein Thrombosis · https://www.nhlbi.nih.gov/health/deep-vein-thrombosis · consulta: 2026-10-26 · alcance: Instituto federal de EE. UU. Describe la trombosis venosa profunda, sus síntomas, su relación con la inmovilidad y el riesgo de embolia pulmonar. No se usa para diagnosticar ni trat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PE · MedlinePlus en español, embolia pulmonar · https://medlineplus.gov/spanish/pulmonaryembolism.html · consulta: 2026-10-26 · alcance: Divulgación de salud de EE. UU. Describe la embolia pulmonar como un bloqueo súbito de una arteria pulmonar por coágulos que viajan desde las piernas, con falta de aire y dolor de pecho. No se usa para diagnostic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ANTICOAG · MedlinePlus en español, medicamentos anticoagulantes · https://medlineplus.gov/spanish/bloodthinners.html · consulta: 2026-10-26 · alcance: Explica que los anticoagulantes dificultan la formación de coágulos y que el riesgo principal es el sangrado. Se usa para justificar la pregunta por la medicación, no para ajustarla ni suspender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5-pierna-hinchada-y-trombosis"/>
              </a:rPr>
              <a:t><![CDATA[La pierna hinchada que no se masaj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formativa; no sustituye práctica supervisada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2026-10-26T10:53:27Z</dcterms:created>
  <dcterms:modified xsi:type="dcterms:W3CDTF">2026-10-26T10:53:27Z</dcterms:modified>
  <dc:title>La pierna hinchada que no se masajea</dc:title>
  <dc:description>Presentación editable del OA «La pierna hinchada que no se masajea». Enlace: https://saludyestetica.lumbre.lat/object/sye-c33-r01-oa05-pierna-hinchada-y-trombosis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