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alarma que piden par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ñal de alarma detiene la ses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ñal de alarma detiene la sesión»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súbito intenso y traumatism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súbito intenso y traumatism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súbito intenso y traumatism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ebre y malestar general»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asos ante una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esión se detiene antes de decidir qué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érdida de fuerza y alteración sensitiva nuev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tros hallazgos que exigen mir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Hallazgo, lo que se evita y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nto más súbito y neurológico es el cuadro, más rápida es l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minutos y el registr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señal de alarm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tén y a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las manos, apaga la música si hace falta y di con claridad: «voy a parar un momento». No sigas presionando para «comprobar» si es muscular. La prioridad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señal de alarm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ubre y acomp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bre a la persona, ayúdala a ponerse cómoda y no la dejes sola si hay mareo, debilidad o dolor intenso. Pregunta cómo se siente y si necesita algo inmedi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señal de alarm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siente, desde cuándo, si es unilateral, si hay pérdida de fuerza, hormigueo, fiebre, dificultad para respirar o dolor de pecho. Observa solo lo necesario y co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señal de alarm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lasifica l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entre emergencia (debilidad súbita, dolor de pecho, dificultad respiratoria, confusión), atención urgente (pierna hinchada, traumatismo, fiebre con malestar) y consulta programada (hallazgo leve y es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señal de alarm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ctiva la ví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emergencia, llama al servicio de urgencias de tu localidad y sigue sus indicaciones. En una urgencia, recomienda acudir el mismo día. En una consulta, explica qué observar y cuándo volver. No recetes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tuar ante una señal de alarm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hora, actividad, lo que la persona refirió, lo que observaste, la decisión y la vía recomendada. No escribas un diagnóstico. Si la persona vuelve, revisa el registro antes de cualquier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rmigueo que no era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Andrea recibe una sesión de espalda y, al trabajar el brazo, dice que siente hormigueo en los dedos y que «se le durmió» la mano. No había mencionado ese síntoma al empezar. El prestador detiene la presión y le pregunta desde cuándo lo nota y si puede cerrar la mano con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rmigueo que no era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ea puede mover la mano, pero el hormigueo sigue y es nuevo. El prestador no la tranquiliza con un diagnóstico ni sigue trabajando «más suave». Le explica que un síntoma nuevo en la mano necesita valoración y que hoy no va a continuar con esa zona. Le recomienda consultar y le da señales para buscar atención inmediata si aparece debilidad o pérdida de sens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hormigueo que no era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nota el momento, la zona, el síntoma referido, la decisión de detener y la recomendación. No se escribe «nervio atrapado» ni «contractura». Al volver, Andrea trae una valoración; el prestador la lee y decide si puede retomar la zona o si debe derivar de nuevo. La sesión terminó antes, pero la persona salió ori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señales que obligan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aparece una, la sesión se detiene y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 la sesión y activar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érdida de fuerza súbita con dificultad para hablar puede indicar un evento vascular y exige atención de emergencia inmediata. No se masajea ni s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scribe el entumecimiento o la debilidad repentina y la dificultad para hablar como signos que requieren llamar de inmediato a eme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sponer la sesión y orientar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ebre y el malestar general no se tratan con masaje. Se pospone la sesión y se orienta a valoración; no se recomiendan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ebre suele acompañar a infecciones y el masaje no la resuelve; el masajista no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Una señal de alarma cambia la prioridad: se detiene la sesión y se valora. Bajar la presión no elimina el riesgo ni sustituye l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de alarma se definen por lo que exigen (detener y derivar), no por la intensidad d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ce falta diagnosticar para actuar. Se describe lo observado, se clasifica la urgencia y se elige la vía; el diagnóstico corresponde a quien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ner y derivar es una decisión de seguridad, n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lor súbito tras una caída → Detener y orientar a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ebre con confusión → Activar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migueo nuevo en una mano → Detener y recomendar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rna hinchada y caliente → No masajear ni movilizar;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de pecho y falta de aire → Activar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hallazgo tiene una vía distinta; confundirlas retrasa la atención o expone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ner · acompaña ·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tener, acompañar y clasificar son los primeros pasos; el diagnóstico no corresponde al masaj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uencia de actuación ante una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érdida de fuerza súbita en un lado del cuerpo →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lor de pecho con falta de aire →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ierna unilateral hinchada y dolorosa →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olor intenso tras una caída →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ormigueo leve y estable desde hace semanas → Consulta progr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oretón pequeño que ya está amarillo → Consulta progr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vía se elige por la gravedad y la rapidez de aparición, no por la comodidad de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grita, decido que no es grave y sigo con presión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usa la ausencia de grito como prueba de gravedad. El dolor súbito no se mide por el volumen: se detiene y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ravedad no se deduce del gesto ni del tono de voz; se describ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4-senales-de-alarm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vez en que alguien dijo «no es nada» y luego resultó importante. ¿Qué señal estaba ahí y qué hizo falta para que se atendiera? Escribe cómo habrías detenido la conversación sin alarmar y a qué vía habrías ori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par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par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señal de alarma en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hallazgo que cambia la prioridad y obliga a detener: dolor súbito intenso, traumatismo, fiebre, pérdida de fuerza, alteración sensitiva nueva, pierna hinchada, dolor de pecho o falta de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masajea un dolor súbito tras un gol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uede haber una lesión que la presión y la movilización empeoran. Se protege la zona, se evita movilizarla y se valora si hay deformidad, hinchazón o imposibilidad de apoy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a fie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sponer la sesión y orientar a valoración. No se «suda» la fiebre ni se recomiendan medicamentos. Si hay confusión, dificultad para respirar o malestar intenso, se activa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pérdida de fuerza es una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s súbita y afecta la cara, un brazo o una pierna, o se acompaña de dificultad para hablar, entender o ver. Se activa el servicio de urgencias sin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tras una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 actividad, lo que la persona refirió, lo observado, la decisión y la vía recomendada. Sin diagnóstico ni espec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4-senales-de-alarm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620" r:id="rId1"/>
    <p:sldLayoutId id="2482026621" r:id="rId2"/>
    <p:sldLayoutId id="2482026622" r:id="rId3"/>
    <p:sldLayoutId id="24820266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54035ca9c2e13fc25f122228dee144534c6df8a447d46661.jpg"/>
  <Relationship Id="rId3" Type="http://schemas.openxmlformats.org/officeDocument/2006/relationships/hyperlink" Target="https://saludyestetica.lumbre.lat/object/sye-c33-r01-oa04-senales-de-alarm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4-senales-de-alarma" TargetMode="External"/>
  <Relationship Id="rId4" Type="http://schemas.openxmlformats.org/officeDocument/2006/relationships/hyperlink" Target="https://saludyestetica.lumbre.lat/object/sye-c33-r01-oa04-senales-de-alarm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4-senales-de-alarma" TargetMode="External"/>
  <Relationship Id="rId4" Type="http://schemas.openxmlformats.org/officeDocument/2006/relationships/hyperlink" Target="https://saludyestetica.lumbre.lat/object/sye-c33-r01-oa04-senales-de-alarm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4-senales-de-alarma" TargetMode="External"/>
  <Relationship Id="rId4" Type="http://schemas.openxmlformats.org/officeDocument/2006/relationships/hyperlink" Target="https://saludyestetica.lumbre.lat/object/sye-c33-r01-oa04-senales-de-alarm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hyperlink" Target="https://saludyestetica.lumbre.lat/object/sye-c33-r01-oa04-senales-de-alarm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4-senales-de-alarma"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id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4-senales-de-alarm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de alarma que obligan a detener una sesión de masaje —dolor súbito intenso, traumatismo, fiebre, pérdida de fuerza, alteración sensitiva nueva y otras— y actuar con una derivación proporcionada, sin diagnostic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observar, por qué no se masajea y qué hacer ante dolor súbito, traumatismo, fiebre, pérdida de fuerza, alteración sensitiva nueva, pierna hinchada o dificultad para respi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larma · seguridad · derivación · urgencia · dete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que piden pa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de bienestar y personas en formación que necesitan reconocer cuándo una sesión deja de ser segura. No requiere formación clínica. Es formación educativa: no sustituye práctica supervisada ni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que piden pa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itad de una sesión, la persona dice «siento algo raro en la pierna». Otra llega cojeando después de una caída y pide que le «aflojen» la zona. Una tercera tiene fiebre y no quiere cancelar. En los tres casos, el masaje puede esperar; la valoración, no siempre. Una señal de alarma no es un diagnóstico: es un motivo para detener, observar y decidir si la persona necesita atención urgente o una consulta programada. Esta lección enseña a reconocer esas señales, a no minimizarlas y a actuar con palabras claras, sin convertir la camilla en un consulto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ñal de alarma detiene la se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ñal de alarma es un hallazgo que cambia la prioridad: deja de importar terminar la sesión y empieza a importar qué necesita la persona. Dolor súbito e intenso, un traumatismo, fiebre, pérdida de fuerza, una alteración sensitiva nueva o una pierna unilateralmente hinchada son ejemplo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as molestias que llegan a la camilla son locales, graduales y se modifican con la palpación; una señal de alarma rompe ese patrón y obliga a mirar más allá del múscul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ñal de alarma detiene la se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saber la causa para detenerse: basta reconocer que el cuadro no encaja con una molestia muscular habitual y que seguir presionando no aporta información út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ñal de alarma detiene la se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no es un fracaso ni una falta de experiencia. Es una decisión de seguridad que se toma antes de seguir presionando. Se retira la presión, se cubre a la persona, se le explica qué se observó y se le pregunta cómo se siente. La explicación se da en palabras simples, sin nombres técnicos y sin conclusiones: «noté que algo cambió y prefiero que lo valoren». Si el malestar es intenso, súbito o va acompañado de otros signos, no se reanuda la sesión aunque la persona insista; se sostiene la decisión con calma y se orienta a valoración. El consentimiento para recibir masaje no incluye continuar cuando aparece un ries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súbito intenso y traumatism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olor que aparece de golpe, que la persona describe como un «tirón», un «chasquido» o un golpe, no se trabaja con presión. Puede haber una lesión de tejidos que no se ve y que empeora con la manipulación. La guía NICE pide excluir el traumatismo entre las causas específicas antes de tratar un dolor como inespecífico; en la práctica, eso significa que un golpe reciente cambia la decisión antes de tocar. Un dolor súbito tampoco se evalúa presionando «para ver si duele más»: esa prueba no distingue una lesión de una contractura y puede agravarla. Primero se protege la zona y se pregunta por el mecanismo y la evolu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súbito intenso y traumatism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ubo una caída, un impacto o un movimiento forzado, se protege la zona, se evita movilizarla y se pregunta si puede apoyar, si hay deformidad, hinchazón o pérdida de sensibilidad. No se intenta «colocar» nada ni se aplica presión para «ver si es muscular». Tampoco se prueba el rango de movimiento completo: si una maniobra va a doler o a forzar, no se hace. Si el dolor es intenso, si no puede apoyar o si hay deformidad, se orienta a atención urgente; si es leve y cede, se recomienda observación y consulta si empeora o si aparecen nuevos síntom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súbito intenso y traumatism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ista que nunca se ignor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erna unilateral hinchada, caliente o dolorosa; dolor súbito intenso; traumatismo; fiebre con malestar; pérdida de fuerza; alteración sensitiva nueva; dolor de pecho o falta de aire. Ante cualquiera, se detiene la sesión y se valor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ener no es diagnosticar]]></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ce falta saber la causa para parar. Se describe lo observado, se elige la vía de atención y se registra. El diagnóstico corresponde a quien valora, no al masajis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súbito intenso y traumatism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abre la puer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o no me parece una molestia muscular habitual; prefiero que lo valore alguien hoy». Es clara, no alarmista y no afirma una causa. Úsala cuando algo no encaj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ebre y malestar gener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ebre es una temperatura corporal más elevada de lo normal y suele acompañar a infecciones. En una sesión de bienestar, la fiebre no se «suda» ni se «trabaja»: se pospone la sesión y se orienta a valoración. Lo mismo vale para escalofríos, malestar general intenso o un cuadro que empezó hace pocas horas. El masaje no baja la fiebre, no trata la causa y puede aumentar la sensación de malestar o de cansancio. Aplazar una sesión por fiebre no es perder un cliente: es evitar que una persona enferma pase una hora en una camilla sin necesidad y exponerla a un esfuerzo adic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ebre y malestar gener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rgencia depende del contexto, no solo del termómetro. Fiebre con confusión, dificultad para respirar, rigidez de cuello, manchas en la piel o un malestar que impresiona debe llevar a atención inmediata. Fiebre leve sin otros signos puede esperar a una consulta programada. Esa distinción no la hace el masajista: la hace la valoración clínica. El papel del prestador es describir lo que observa —temperatura referida, escalofríos, estado general— y recomendar la vía que corresponde, sin indicar medicamentos ni afirmar que «no es n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ebre y malestar general]]></a:t>
            </a:r>
          </a:p>
        </p:txBody>
      </p:sp>
      <p:pic>
        <p:nvPicPr>
          <p:cNvPr id="3" name="" descr="Seis pasos ante una señal de alarma">
            <a:hlinkClick r:id="rId3" tooltip="Seis pasos ante una señal de alarm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esión se detiene antes de decidir qué sigu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4-senales-de-alarm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érdida de fuerza y alteración sensitiva nue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érdida de fuerza súbita en la cara, un brazo o una pierna; una desviación de la boca; dificultad para hablar o entender; o una pérdida de visión repentina son signos de un posible evento vascular y exigen atención de emergencia. MedlinePlus los describe como «entumecimiento o debilidad repentina» y recomienda llamar de inmediato a los servicios de emergencia. No se masajea, no se hace esperar y no se intenta «ver si se pasa». Si la persona está en la camilla, se detiene la sesión en ese mismo momento y se activa la ayuda; cada minuto cuenta y la hora de inicio es un dato que conviene registr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érdida de fuerza y alteración sensitiva nue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lteración sensitiva nueva en una extremidad —hormigueo que no existía, pérdida de sensibilidad, sensación de adormecimiento— también detiene la sesión. Puede deberse a muchas causas y no se diagnostica desde la camilla. Se pregunta cuándo empezó, si es unilateral, si afecta la fuerza y si hay otros síntomas. No se atribuye sin más a una contractura ni se promete que se irá con estiramientos. Si es súbita o se acompaña de debilidad, se deriva con urgencia; si es leve y estable, se recomienda valoración y se evita insistir en la zona mientras ta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érdida de fuerza y alteración sensitiva nue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de alarma frecuentes y respuesta inicial. La tabla no diagnostica: describe qué se evita y a qué vía se orienta. La valoración final corresponde al servicio de sal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505075"/>
                <a:gridCol w="2552700"/>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allaz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masaj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súbito intenso tras un golpe o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una lesión que la presión empe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proteger y orientar a aten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escalofríos o malestar inte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adro general no se trata con 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urgencia si hay confusión o dificultad respir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fuerza súbita en cara, brazo o pi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un evento vascular que exig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ergencia; no masajear ni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505075"/>
                <a:gridCol w="2552700"/>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allaz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masaj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o pérdida de sensibilidad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un compromiso nervi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unilateral hinchada, caliente o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un coágulo; el masaje puede desplaz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ni movilizar; aten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os hallazgos que exigen mi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erna unilateralmente hinchada, caliente o dolorosa es la bandera roja canónica de esta área: no se masajea ni se moviliza y se orienta a valoración urgente. La lección 5 explica por qué con detalle. Añade a la lista el dolor de pecho o la falta de aire súbita, que pueden acompañar a una embolia pulmonar y exigen emergencia, y el dolor nuevo que despierta por la noche o se acompaña de pérdida de peso sin explicación, que pide consulta. Ninguno de estos hallazgos se resuelve «dando circulación» ni con una sesión más suave. La hinchazón de una sola pierna no se compara con la otra para decidir si es normal: se deriv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os hallazgos que exigen mi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importan los hallazgos de piel: una lesión que supura, se extiende o duele de forma desproporcionada no se cubre con masaje. Una persona que se siente «muy mal» sin poder precisarlo merece que se le pregunte y se le oriente, aunque no haya un signo llamativo. Y un mareo intenso, un desmayo o una palidez súbita obligan a interrumpir y acompañar. La matriz de esta lección ordena esos hallazgos por lo que se evita y la respuesta que corresponde, para que la decisión no dependa del nerviosismo del mom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os hallazgos que exigen mirar]]></a:t>
            </a:r>
          </a:p>
        </p:txBody>
      </p:sp>
      <p:pic>
        <p:nvPicPr>
          <p:cNvPr id="3" name="" descr="Hallazgo, lo que se evita y la respuesta">
            <a:hlinkClick r:id="rId3" tooltip="Hallazgo, lo que se evita y la respuest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nto más súbito y neurológico es el cuadro, más rápida es la v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4-senales-de-alarm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minutos y el regis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imero es detener, cubrir y acompañar. Se ayuda a la persona a incorporarse o a quedarse cómoda, sin dejarla sola si hay mareo o debilidad. No se le dan alimentos ni bebidas, no se le dice que «no es nada» y no se le pide que firme nada mientras está mal. Si hay signos de emergencia, se activa el servicio de urgencias de la localidad y se sigue la indicación de quien responde. Mientras llega la ayuda, se mantiene la calma, se habla con frases cortas y se evita hacer maniobras, mover a la persona o darle remedios caser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minutos y el regis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registra lo ocurrido: hora aproximada, qué se estaba haciendo, qué refirió la persona, qué se observó, qué se decidió y a qué vía se orientó. El registro no lleva diagnóstico ni especulación; se escribe en lenguaje descriptivo y se guarda con la misma reserva que el resto de la información de la persona. Si vuelve, se lee antes de la sesión y se decide con la información nueva. Una señal de alarma bien atendida puede terminar en una sesión cancelada; lo importante es que termine con la persona orientada y con un registro que explique la deci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Procedimiento: actuar ante una señal de alarm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y avi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las manos, apaga la música si hace falta y di con claridad: «voy a parar un momento». No sigas presionando para «comprobar» si es muscular. La prioridad cambi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Procedimiento: actuar ante una señal de alarm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bre y acompañ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e a la persona, ayúdala a ponerse cómoda y no la dejes sola si hay mareo, debilidad o dolor intenso. Pregunta cómo se siente y si necesita algo inmedia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Procedimiento: actuar ante una señal de alarm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y obser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siente, desde cuándo, si es unilateral, si hay pérdida de fuerza, hormigueo, fiebre, dificultad para respirar o dolor de pecho. Observa solo lo necesario y con consentimien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Procedimiento: actuar ante una señal de alarm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la urge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entre emergencia (debilidad súbita, dolor de pecho, dificultad respiratoria, confusión), atención urgente (pierna hinchada, traumatismo, fiebre con malestar) y consulta programada (hallazgo leve y es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Procedimiento: actuar ante una señal de alarm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a la vía correc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emergencia, llama al servicio de urgencias de tu localidad y sigue sus indicaciones. En una urgencia, recomienda acudir el mismo día. En una consulta, explica qué observar y cuándo volver. No recetes medicament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Procedimiento: actuar ante una señal de alarm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a segu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ora, actividad, lo que la persona refirió, lo que observaste, la decisión y la vía recomendada. No escribas un diagnóstico. Si la persona vuelve, revisa el registro antes de cualquier ses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Caso ficticio: el hormigueo que no era «tensió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ocurr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Andrea recibe una sesión de espalda y, al trabajar el brazo, dice que siente hormigueo en los dedos y que «se le durmió» la mano. No había mencionado ese síntoma al empezar. El prestador detiene la presión y le pregunta desde cuándo lo nota y si puede cerrar la mano con fuer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Caso ficticio: el hormigueo que no era «tensió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puede mover la mano, pero el hormigueo sigue y es nuevo. El prestador no la tranquiliza con un diagnóstico ni sigue trabajando «más suave». Le explica que un síntoma nuevo en la mano necesita valoración y que hoy no va a continuar con esa zona. Le recomienda consultar y le da señales para buscar atención inmediata si aparece debilidad o pérdida de sensibilid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primeros minutos y el registro · Caso ficticio: el hormigueo que no era «tensión»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regist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nota el momento, la zona, el síntoma referido, la decisión de detener y la recomendación. No se escribe «nervio atrapado» ni «contractura». Al volver, Andrea trae una valoración; el prestador la lee y decide si puede retomar la zona o si debe derivar de nuevo. La sesión terminó antes, pero la persona salió orienta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minutos y el registro]]></a:t>
            </a:r>
          </a:p>
        </p:txBody>
      </p:sp>
      <p:pic>
        <p:nvPicPr>
          <p:cNvPr id="3" name="" descr="Seis señales que obligan a parar">
            <a:hlinkClick r:id="rId3" tooltip="Seis señales que obligan a par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aparece una, la sesión se detiene y se valo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4-senales-de-alarm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suave» para no alarmar. Ante una señal de alarma, bajar la presión no la convierte en segura. Si hay pérdida de fuerza, fiebre o hinchazón unilateral, se detiene y se deriva; seguir es una forma de minimiz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quilizar con un diagnóstico inventado. «Es solo tensión», «es un nervio» o «es normal» son afirmaciones que nadie puede sostener desde la camilla. Se describe lo observado y se recomienda valoración, sin nombrar una cau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sola a la persona. Un mareo, una debilidad o un dolor intenso pueden empeorar. Se acompaña, se cubre y se pide ayuda si hace falta; no se sale a buscar algo dejándola sol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gistrar porque «no pasó nada». El registro de una señal de alarma es precisamente lo que permite explicar la decisión y dar continuidad. Sin registro, la próxima sesión empieza sin memoria y la queja no se puede reconstru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súbito e intenso o un traumatismo, se detiene la sesión y se evita presionar o movilizar la z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fiebre, escalofríos o malestar general intenso, se pospone la sesión y se orienta a valor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érdida de fuerza súbita, desviación de la boca, dificultad para hablar o pérdida de visión, se activa una emergenci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ormigueo o pérdida de sensibilidad nueva, se detiene la sesión y se recomienda valoración; si es súbita o hay debilidad, se deriva con urge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ierna unilateral hinchada, caliente o dolorosa, no se masajea ni se moviliza: se orienta a atención urg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iva una emergencia si hay pérdida de fuerza súbita en cara, brazo o pierna; desviación de la boca; dificultad para hablar o entender; pérdida de visión repentina; dolor de pecho; dificultad para respirar; o confusión. Orienta a atención urgente si hay una pierna unilateralmente hinchada, caliente o dolorosa; dolor súbito e intenso tras un traumatismo; fiebre con malestar intenso; o pérdida de sensibilidad nueva. Esta lección no clasifica urgencias ni diagnostica: describe cuándo la sesión se detiene y qué vía se recomien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sesión, una persona refiere pérdida de fuerza súbita en un brazo y dificultad para hablar.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la presión y continuar para ver si se pas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rle agua y esperar quince minut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la sesión y activar una emergenci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 una cita para la semana siguien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ga con fiebre y malestar general. ¿Cuál es la respuesta más adecu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rabajar solo la espalda para que «sude» la fiebr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sponer la sesión y orientar a valora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r la presión y hacer una sesión cor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 un medicamento para la fieb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te una señal de alarma, bajar la presión es suficiente para continuar la se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decidir si una señal es grave hace falta conocer su diagnóst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hallazgo con la respuesta inici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lor súbito tras una caíd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ebre con confus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migueo nuevo en una man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ierna hinchada y calie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olor de pecho y falta de air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tivar una emerg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y recomendar valor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asajear ni movilizar; urg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tivar una emergenci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ener y orientar a atención urgen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a señal de alarma, la primera acción es ___ la sesión. Después se ___ a la persona y se clasifica la urgencia. No se da un ___ ni se afirma una caus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vía de ate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merge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ención urge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 program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érdida de fuerza súbita en un lado del cuerp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lor de pecho con falta de air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rna unilateral hinchada y doloro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lor intenso tras una caí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rmigueo leve y estable desde hace sema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oretón pequeño que ya está amarill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persona dice que siente un dolor súbito y raro en la pier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go la presión y le pregunto desde cuándo y si puede moverl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grita, decido que no es grave y sigo con presión suav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explico que hoy no voy a continuar y que conviene valorarl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el hallazgo y la recomend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al menos cinco señales de alarma, distingues una emergencia de una atención urgente y sabes detener la sesión sin diagnostic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hallazgos y la lista de seis señales; vuelve a clasificar tres situaciones y escribe la frase con la que detendrías la ses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vez en que alguien dijo «no es nada» y luego resultó importante. ¿Qué señal estaba ahí y qué hizo falta para que se atendiera? Escribe cómo habrías detenido la conversación sin alarmar y a qué vía habrías orientad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arar a tiemp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súbito inte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no presionar ni movi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umat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r la zona y valorar aten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poner y orientar 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fuerza súb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ergencia; no espe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y recomend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parar a tiemp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4-senales-de-alarm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señal de alarma en una ses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allazgo que cambia la prioridad y obliga a detener: dolor súbito intenso, traumatismo, fiebre, pérdida de fuerza, alteración sensitiva nueva, pierna hinchada, dolor de pecho o falta de ai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masajea un dolor súbito tras un golp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uede haber una lesión que la presión y la movilización empeoran. Se protege la zona, se evita movilizarla y se valora si hay deformidad, hinchazón o imposibilidad de apoy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a fieb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sponer la sesión y orientar a valoración. No se «suda» la fiebre ni se recomiendan medicamentos. Si hay confusión, dificultad para respirar o malestar intenso, se activa una emergenci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pérdida de fuerza es una emergenci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s súbita y afecta la cara, un brazo o una pierna, o se acompaña de dificultad para hablar, entender o ver. Se activa el servicio de urgencias sin esper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tras una alar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onocer una alarm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 actividad, lo que la persona refirió, lo observado, la decisión y la vía recomendada. Sin diagnóstico ni especul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ñal de alarma cambia la prioridad: primero se detiene, se cubre y se acompaña; después se clasifica la urgencia y se elige la vía. Dolor súbito, traumatismo, fiebre, pérdida de fuerza, alteración sensitiva nueva, pierna hinchada, dolor de pecho o falta de aire no se tratan con masaje. No hace falta diagnosticar para actuar, y no se tranquiliza a nadie con una causa inventada. Detener la sesión y orientar bien es una forma de cuidar el ofici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STROKE · MedlinePlus en español, accidente cerebrovascular · https://medlineplus.gov/spanish/stroke.html · consulta: 2026-10-26 · alcance: Divulgación de salud de EE. UU. Describe la debilidad o el entumecimiento repentino, la confusión y la dificultad para hablar, y recomienda llamar de inmediato a emergencias. No se usa para diagnostic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FIEBRE · MedlinePlus en español, fiebre · https://medlineplus.gov/spanish/fever.html · consulta: 2026-10-26 · alcance: Definición y causas generales de la fiebre; señala las infecciones como causa frecuente. No fija umbrales de temperatura ni sustituye una valor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HLBI-DVT · NHLBI, Deep Vein Thrombosis · https://www.nhlbi.nih.gov/health/deep-vein-thrombosis · consulta: 2026-10-26 · alcance: Instituto federal de EE. UU. Describe la trombosis venosa profunda, sus síntomas y el riesgo de embolia pulmonar. Se usa para la señal de alarma, no para diagnosticar ni trat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Pide excluir causas específicas como cáncer, infección, traumatismo o enfermedad inflamatoria antes de tratar un dolor lumbar inespecífico. No es normativa mexica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P-PE · MedlinePlus en español, embolia pulmonar · https://medlineplus.gov/spanish/pulmonaryembolism.html · consulta: 2026-10-26 · alcance: Divulgación de salud de EE. UU. Describe la embolia pulmonar como un bloqueo súbito de una arteria pulmonar por coágulos que viajan desde las piernas, con falta de aire y dolor de pecho. No se usa para diagnostic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4-senales-de-alarma"/>
              </a:rPr>
              <a:t><![CDATA[Señales de alarma que piden pa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formativa; no sustituye práctica supervisada ni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2026-10-26T10:25:47Z</dcterms:created>
  <dcterms:modified xsi:type="dcterms:W3CDTF">2026-10-26T10:25:47Z</dcterms:modified>
  <dc:title>Señales de alarma que piden parar</dc:title>
  <dc:description>Presentación editable del OA «Señales de alarma que piden parar». Enlace: https://saludyestetica.lumbre.lat/object/sye-c33-r01-oa04-senales-de-alarma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