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3-adaptar-posponer-o-no-realiz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daptar, posponer o no realiz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decisiones y un contexto»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decisiones y un contexto»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mitación local: una zona, no una person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mitación local: una zona, no una person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mitación local: una zona, no una person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mitación general y situación que exige valoración»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observación a la decisión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lasificar antes de elegir evita prohibir de más o trabajar de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atriz de decisión, con context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ntexto que cambia la respuest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 mismo hallazgo, decisione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alcance y el contexto cambian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explicar y registr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Observa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la zona solo con el consentimiento y la cobertura necesarios. Pregunta qué se siente, desde cuándo y qué cambió. No concluyas la causa: describe lo que ves y lo que la person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lasifica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úntate si el hallazgo afecta una zona, toda la sesión o exige valoración antes de cualquier contacto. Si dudas entre general y valoración, elige la opción más conservadora y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idera el objetivo, la zona, la presión prevista, la posición, el tiempo, el entorno y tu formación. Una adaptación solo es válida si puedes ejecutarla con seguridad y explic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lige un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dapta si puedes cumplir el objetivo sin tocar lo que está en cuidado. Posponer si el cuadro es temporal. No realices y deriva si no hay una versión segura del servicio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xplica con c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 qué observaste, qué decidiste y por qué, sin diagnosticar. Ofrece una alternativa solo si es segura. Si la persona insiste, mantén la decisión y respeta su molest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da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hallazgo, decisión, alternativa y recomendación. Si derivas, indica el tipo de valoración y el plazo aproximado. Revisa el registro antes de la siguiente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fiebre y el antic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inventado. Renata reservó una sesión de cuerpo completo y pagó un anticipo. Al llegar dice que tiene fiebre desde anoche, dolor de garganta y escalofríos. Insiste en recibir la sesión «aunque sea suave» porque no quiere perder el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fiebre y el antic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clas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stador pregunta si hay dificultad para respirar, confusión o dolor intenso; no los hay. Clasifica el hallazgo como limitación general temporal: no es una urgencia, pero tampoco hay una adaptación segura. No diagnostica la causa ni afirma que sea una inf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fiebre y el antic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realiza la sesión. Se explica que con fiebre y malestar no conviene recibir masaje, se reprograma sin penalización según la política del establecimiento y se recomienda consultar si la fiebre persiste o empeora. Se registra el hallazgo, la decisión y la alternativa ofrecida. El anticipo se resuelve conforme a la política publicada, no a la presión d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preguntas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una respuesta no está clara, la decisión es esperar o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vitar la pantorrilla y adaptar el resto si es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ematoma es una limitación local: se evita la zona y se puede adaptar el resto. La presión o el calor no son un tratamiento del hematoma y pueden empeo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limitación local afecta una zona, no obliga a cancelar toda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3-adaptar-posponer-o-no-realiza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sesión se pueda posponer sin riesgo inmediato o que necesite evaluación antes de cualquier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imitación general es temporal y permite posponer; la situación que exige valoración necesita evaluación antes de cualquier masaje. El diagnóstico aislado no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ebre pide posponer; una pierna hinchada y caliente pide deriva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3-adaptar-posponer-o-no-realiza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hay adaptación segura: no se masajea ni se moviliza. Se orienta a valoración médica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rombosis venosa profunda puede provocar una embolia pulmonar potencialmente mortal; la sospecha no se trata con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3-adaptar-posponer-o-no-realiza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prohíbe todo. Exige coordinación, formación específica y adaptaciones según el tratamiento, la zona y el momento. La prohibición universal por diagnóstico no es criterio de esta escu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poblaciones con antecedentes oncológicos requieren adaptaciones y coordinación, no prohibiciones automát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3-adaptar-posponer-o-no-realiza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matoma reciente en una zona → Local: evitar la zona y adap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ebre desde anoche → General temporal: pos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rna hinchada y caliente → Exige valoración: no realizar y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irugía reciente con indicaciones → Contextual: coordinar y adaptar o pos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erida abierta en el antebrazo → Local: no tocar y valorar si no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tiene un alcance distinto; la respuesta se elige después de clasific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3-adaptar-posponer-o-no-realiz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cal · general ·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tres niveles ordenan la decisión y evitan tanto la prohibición universal como el masaje impru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lasificación por alcance es la base de la matriz de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3-adaptar-posponer-o-no-realiza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Hematoma reciente en una zona alejada del objetivo → Adap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mbarazo con posición incómoda en decúbito prono → Adap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Fiebre y malestar general desde anoche → Pos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irugía reciente sin indicación de trabajo local → Pos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ierna unilateral hinchada y dolorosa → No realizar y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érdida de fuerza nueva en una mano → No realizar y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spuesta inicial se elige por alcance y contexto, no por el nombre d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3-adaptar-posponer-o-no-realiza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persona insiste y ya pagó, bajo la presión y trabajo la zona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3 deja que el pago y la insistencia sustituyan el criterio. Si la zona está en cuidado, no se trabaja; se adapta el resto o se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guridad no se negocia con el anticipo ni con la in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3-adaptar-posponer-o-no-realiza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situación en la que hayas visto decidir por reflejo: aceptar todo o cancelar todo. Escribe qué habría cambiado si se hubiera clasificado el alcance del hallazgo. Después redacta la frase que usarías para adaptar sin minimizar ni ala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decidir con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decidir con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limitación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hallazgo que desaconseja trabajar una zona concreta, sin impedir necesariamente el resto de la sesión. Se evita el área y se adapta lo demás si es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pospone en lugar de adap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hallazgo afecta toda la sesión y es temporal: fiebre, malestar general nuevo o un cuadro que pide esperar. Se reprograma y se or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no se realiza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no hay una versión segura del servicio: pierna unilateral hinchada, dolor súbito tras un traumatismo, pérdida de fuerza, alteración sensitiva nueva o fiebre con malestar inte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pel tiene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cide si una adaptación es posible: objetivo, zona, presión, posición, tiempo, entorno y formación. La misma etiqueta puede dar respuesta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xplica una neg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a razón observable y una alternativa real: «hoy no trabajo esta zona porque hay un hematoma; puedo hacer otra área o esperar a que lo valoren».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3-adaptar-posponer-o-no-realiza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3533" r:id="rId1"/>
    <p:sldLayoutId id="2482033534" r:id="rId2"/>
    <p:sldLayoutId id="2482033535" r:id="rId3"/>
    <p:sldLayoutId id="248203353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cb82e0b2cf367da8bff004dd26ada5b9135e539916bfe131.jpg"/>
  <Relationship Id="rId3" Type="http://schemas.openxmlformats.org/officeDocument/2006/relationships/hyperlink" Target="https://saludyestetica.lumbre.lat/object/sye-c33-r01-oa03-adaptar-posponer-o-no-realiza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3-r01-oa03-adaptar-posponer-o-no-realizar" TargetMode="External"/>
  <Relationship Id="rId4" Type="http://schemas.openxmlformats.org/officeDocument/2006/relationships/hyperlink" Target="https://saludyestetica.lumbre.lat/object/sye-c33-r01-oa03-adaptar-posponer-o-no-realizar"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3-r01-oa03-adaptar-posponer-o-no-realizar" TargetMode="External"/>
  <Relationship Id="rId4" Type="http://schemas.openxmlformats.org/officeDocument/2006/relationships/hyperlink" Target="https://saludyestetica.lumbre.lat/object/sye-c33-r01-oa03-adaptar-posponer-o-no-realizar"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3-r01-oa03-adaptar-posponer-o-no-realizar" TargetMode="External"/>
  <Relationship Id="rId4" Type="http://schemas.openxmlformats.org/officeDocument/2006/relationships/hyperlink" Target="https://saludyestetica.lumbre.lat/object/sye-c33-r01-oa03-adaptar-posponer-o-no-realizar"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hyperlink" Target="https://saludyestetica.lumbre.lat/object/sye-c33-r01-oa03-adaptar-posponer-o-no-realizar"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3-adaptar-posponer-o-no-realizar"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dap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spon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aliz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3-r01-oa03-adaptar-posponer-o-no-realiza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un hallazgo como limitación local, general o situación que exige valoración, y elegir entre adaptar la sesión, posponerla o no realizarla, explicando la decisión con contexto y sin listas absoluta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triz de decisión para distinguir una contraindicación local de una general y de una situación que pide valoración; qué se adapta, qué se espera y qué no se h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traindicaciones · decisiones · seguridad · adaptaciones · deri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aptar, posponer o no realiz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stadores de bienestar y personas en formación que ya saben entrevistar y necesitan decidir qué hacer con un hallazgo. No requiere formación clínica. Es formación educativa: no habilita para ejercer ni sustituye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aptar, posponer o no realiz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llega con un moretón reciente en la pantorrilla y pide su masaje de siempre. Otra tiene fiebre y no quiere perder el anticipo. Una tercera trae una pierna hinchada y supone que «con un masaje suave se desinflama». Las tres situaciones se parecen en la entrada y son distintas en la decisión: en la primera se puede adaptar; en la segunda conviene posponer; en la tercera no se realiza la sesión y se deriva. Esta lección enseña a distinguir esos tres niveles y a elegir con contexto, sin convertir ningún diagnóstico en una prohibición universal ni ningún masaje en una demostración de val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decisiones y un contex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un hallazgo, un prestador de bienestar tiene tres respuestas posibles: adaptar la sesión, posponerla o no realizarla y orientar a valoración. Adaptar significa cambiar zona, presión, posición, duración o ambiente para que la sesión siga siendo segura.]]></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sponer significa esperar a que el cuadro cambie o a tener una indicación. No realizar significa que hoy no hay una versión segura del servicio y que la persona necesita otra ví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decisiones y un contex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conviene hablar de niveles de limitación y no de listas de enfermedades prohibidas: una limitación local afecta una zona; una general afecta toda la sesión; una situación que exige valoración no se resuelve con ninguna adapt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decisiones y un contex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las tres respuestas es un fracaso. El error es elegir por reflejo: aceptar todo para no perder la venta o cancelar todo para no arriesgar. La decisión depende del hallazgo, pero también del objetivo, de la zona, de la intensidad prevista, de la posición, del entorno y de la formación de quien atiende. La misma persona puede recibir una sesión adaptada hoy y ninguna sesión mañana si algo cambia. Clasificar bien el nivel evita dos errores opuestos: masajear donde no se debe y cancelar una sesión que solo pedía un ajus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itación local: una zona, no una person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imitación local es un hallazgo que desaconseja trabajar una zona concreta, sin impedir necesariamente el resto de la sesión. Un hematoma reciente, una herida abierta, una lesión cutánea, una zona operada sin indicación de trabajo o un área con dolor nuevo tras un golpe son ejemplos. La respuesta suele ser evitar esa zona, mantenerla cubierta y trabajar otra área si la persona lo desea y la posición lo permite. La clave es no convertir el cuidado de una zona en una prohibición de todo el cuerpo, ni el deseo de trabajar en una autorización para insist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itación local: una zona, no una person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local no significa trivial. Si el hallazgo se extiende, supura, duele de forma desproporcionada o no mejora, deja de ser una limitación local y pasa a pedir valoración. Tampoco se aplica calor, frío o productos «para ayudar» sin indicación: la sesión de bienestar no es un tratamiento de la lesión. La pregunta operativa es «¿puedo trabajar hoy sin tocar esta zona y sin empeorar lo que veo?». Si la respuesta es no, la zona no se toca aunque la persona insista; si es sí, se explica qué se evita y por qué.]]></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itación local: una zona, no una person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niveles, no una list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imitación local: se evita una zona. Limitación general: se pospone la sesión. Situación que exige valoración: no se realiza y se deriva. El nivel se decide con el hallazgo y el contexto, no con el nombre de una enfermedad.]]></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ierna hinchada no se adapt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ierna unilateralmente hinchada, caliente o dolorosa no se masajea ni se moviliza: se orienta a valoración médica urgente. La lección 5 explica por qué y es la referencia de esta bandera roja en todo el cur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itación local: una zona, no una person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evita el reflej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edo cumplir el objetivo de hoy sin tocar lo que está en cuidado?» Si la respuesta es sí, se adapta. Si es no, se pospone o se deriva. La venta no decide la respues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itación general y situación que exige valor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imitación general afecta a toda la sesión, aunque no impida necesariamente el contacto en el futuro. La fiebre, un malestar general nuevo, un cuadro infeccioso reciente o un cansancio extremo son ejemplos: la respuesta habitual es posponer y orientar. No se trata de una prohibición perpetua, sino de una pausa con una razón. La persona puede volver cuando se sienta mejor y, si hace falta, con una indicación de su equipo. La fiebre, el malestar y el cansancio no se «trabajan» con masaje: se esperan, y mientras tanto se explica qué hacer si empeor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itación general y situación que exige valor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ituación que exige valoración es distinta: no hay una adaptación razonable porque el problema necesita una evaluación antes de cualquier masaje. Una pierna unilateralmente hinchada, caliente o dolorosa; dolor súbito e intenso tras un traumatismo; pérdida de fuerza; alteración sensitiva nueva; o fiebre con malestar intenso. Aquí no se baja la presión ni se acorta la sesión: se detiene y se deriva. La frontera entre «posponer» y «derivar» se decide por la gravedad y la urgencia, no por las ganas de trabaj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itación general y situación que exige valoración]]></a:t>
            </a:r>
          </a:p>
        </p:txBody>
      </p:sp>
      <p:pic>
        <p:nvPicPr>
          <p:cNvPr id="3" name="" descr="De la observación a la decisión en cinco pasos">
            <a:hlinkClick r:id="rId3" tooltip="De la observación a la decisión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lasificar antes de elegir evita prohibir de más o trabajar de men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3-adaptar-posponer-o-no-realizar"/>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de decisión, con contex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de esta lección cruza cinco situaciones frecuentes con su alcance y su respuesta inicial. No es una lista de diagnósticos: es un mapa de decisiones. Un hematoma reciente es local; la fiebre es general temporal; la pierna hinchada es una situación que exige valoración urgente; una cirugía reciente es contextual y depende de la indicación del equipo. Leer la tabla sin mirar el contexto produce decisiones rígidas. Por eso la tabla se usa como punto de partida y no como sentencia: cada fila se revisa con lo que la persona cuenta y con lo que se observ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de decisión, con contex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exto incluye el objetivo de la persona, la zona implicada, la intensidad prevista, la posición, el tiempo disponible, el entorno y la formación del prestador. Una sesión suave en una zona alejada puede ser posible con un hematoma local; una sesión profunda de cuerpo completo no lo es. Un embarazo puede adaptarse con formación específica; una cirugía reciente puede posponerse hasta tener la indicación. La misma etiqueta no produce la misma respuesta. La pregunta final es siempre la misma: ¿puedo ejecutar esta versión de la sesión sin empeorar el hallazgo y sin prometer lo que no correspon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de decisión, con contex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situaciones frecuentes y su respuesta inicial. Es un mapa de decisiones, no una lista de diagnósticos: el contexto puede cambiar la respuesta y siempre requiere explicación y registr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3076575"/>
                <a:gridCol w="1857375"/>
                <a:gridCol w="3181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ini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matoma reciente en una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r la zona; adaptar el resto si es seg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ida abierta o piel lesio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ocar; valorar si no mejora o se exti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ebre o malestar general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neral temp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poner y orientar 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na unilateral hinchada, caliente o dolor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ge valoración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asajear ni movilizar; der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3076575"/>
                <a:gridCol w="1857375"/>
                <a:gridCol w="3181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ini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rugía reciente con indic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ordinar; adaptar o posponer según la ind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texto que cambia la respue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de esta lección muestra cuatro combinaciones. Si el hallazgo es local y el objetivo se puede cumplir en otra zona, se adapta. Si es general y temporal, se pospone. Si es local pero la persona solo quiere trabajar esa zona, no hay sesión posible hoy: se explica y se ofrece volver. Si es una situación que exige valoración, no se realiza y se deriva, aunque la persona insista o el anticipo esté pagado. En ese último caso no se ofrece una «sesión más suave» como consuelo: se ofrece información y una vía de valor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texto que cambia la respue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ambia la respuesta la formación de quien atiende. Un prestador sin formación específica en embarazo, oncología o sensibilidad alterada no convierte una sesión en especializada por bajar la presión. Puede ofrecer un servicio general adaptado o derivar a un colega con formación. Decir «no estoy formado para esto» es una respuesta profesional, no una admisión de incompetencia. La formación se declara antes de la cita, no se improvisa durante la sesión; si no se tiene, se dice y se deriva. Esa claridad también protege al negocio: evita prometer un servicio que no puede sosten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texto que cambia la respuesta]]></a:t>
            </a:r>
          </a:p>
        </p:txBody>
      </p:sp>
      <p:pic>
        <p:nvPicPr>
          <p:cNvPr id="3" name="" descr="El mismo hallazgo, decisiones distintas">
            <a:hlinkClick r:id="rId3" tooltip="El mismo hallazgo, decisiones distint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alcance y el contexto cambian la respues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3-adaptar-posponer-o-no-realizar"/>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xplicar y regist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se explica con una razón observable y una alternativa real: «hoy no voy a trabajar esta zona porque hay un hematoma reciente; puedo hacer una sesión suave en la espalda o esperar a que lo valoren». No se diagnostica, no se dramatiza y no se promete que el masaje resolverá el hallazgo. Si la persona decide no hacer la sesión, se respeta sin negociar ni insistir. La explicación no busca convencer: busca que la persona entienda qué se decidió y qué puede hacer después. Una negativa clara suele generar más confianza que una sesión forza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xplicar y regist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incluye qué se observó, qué se decidió, qué alternativa se ofreció y qué se recomendó. Escribir «se pospone por fiebre» es suficiente; escribir «tiene una infección» es afirmar una causa que no se conoce. El registro protege a la persona y al prestador, y permite explicar la conducta si hay una queja o una revisión posterior. El registro no necesita adjetivos: necesita hechos, decisión y recomendación, con la fecha y el nombre de quien atendió. Si el establecimiento comparte registros con otra persona, se limita a lo necesario y se informa al clien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xplicar y registrar · Procedimiento: decidir en seis pasos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antes de toca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la zona solo con el consentimiento y la cobertura necesarios. Pregunta qué se siente, desde cuándo y qué cambió. No concluyas la causa: describe lo que ves y lo que la persona cuen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xplicar y registrar · Procedimiento: decidir en seis pasos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sifica el alcanc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úntate si el hallazgo afecta una zona, toda la sesión o exige valoración antes de cualquier contacto. Si dudas entre general y valoración, elige la opción más conservadora y consul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xplicar y registrar · Procedimiento: decidir en seis pasos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contex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idera el objetivo, la zona, la presión prevista, la posición, el tiempo, el entorno y tu formación. Una adaptación solo es válida si puedes ejecutarla con seguridad y explicar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xplicar y registrar · Procedimiento: decidir en seis pasos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a respues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apta si puedes cumplir el objetivo sin tocar lo que está en cuidado. Posponer si el cuadro es temporal. No realices y deriva si no hay una versión segura del servicio ho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xplicar y registrar · Procedimiento: decidir en seis pasos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 con claridad]]></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 qué observaste, qué decidiste y por qué, sin diagnosticar. Ofrece una alternativa solo si es segura. Si la persona insiste, mantén la decisión y respeta su molest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xplicar y registrar · Procedimiento: decidir en seis pasos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da seguimien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hallazgo, decisión, alternativa y recomendación. Si derivas, indica el tipo de valoración y el plazo aproximado. Revisa el registro antes de la siguiente ci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xplicar y registrar · Caso ficticio: la fiebre y el anticipo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ituación]]></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inventado. Renata reservó una sesión de cuerpo completo y pagó un anticipo. Al llegar dice que tiene fiebre desde anoche, dolor de garganta y escalofríos. Insiste en recibir la sesión «aunque sea suave» porque no quiere perder el diner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xplicar y registrar · Caso ficticio: la fiebre y el anticipo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lasificación]]></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tador pregunta si hay dificultad para respirar, confusión o dolor intenso; no los hay. Clasifica el hallazgo como limitación general temporal: no es una urgencia, pero tampoco hay una adaptación segura. No diagnostica la causa ni afirma que sea una infec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xplicar y registrar · Caso ficticio: la fiebre y el anticipo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realiza la sesión. Se explica que con fiebre y malestar no conviene recibir masaje, se reprograma sin penalización según la política del establecimiento y se recomienda consultar si la fiebre persiste o empeora. Se registra el hallazgo, la decisión y la alternativa ofrecida. El anticipo se resuelve conforme a la política publicada, no a la presión del momen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xplicar y registrar]]></a:t>
            </a:r>
          </a:p>
        </p:txBody>
      </p:sp>
      <p:pic>
        <p:nvPicPr>
          <p:cNvPr id="3" name="" descr="Seis preguntas antes de decidir">
            <a:hlinkClick r:id="rId3" tooltip="Seis preguntas antes de decidi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una respuesta no está clara, la decisión es esperar o consult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3-adaptar-posponer-o-no-realizar"/>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a contraindicación local en cancelación total. Un hematoma en la pantorrilla no impide necesariamente una sesión suave de espalda. Se evita la zona y se adapta el resto; cancelar sin evaluar también es una decisión pobr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ar la presión y seguir como si nada. Ante una situación que exige valoración, la presión suave no es una adaptación: sigue siendo masaje sobre un problema no evaluado. Se detiene y se deriv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ntar una lista de «enfermedades prohibidas». Decir «con diabetes no se puede» o «con cáncer nunca» ignora el contexto y estigmatiza. Se pregunta qué cambió, qué zona y qué indicaciones hay, y se decide con formación.]]></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que el anticipo decida. El pago no convierte una situación insegura en una sesión posible. La política de cancelación se aplica después de la decisión de seguridad, no ant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hallazgo afecta una zona y el objetivo se puede cumplir sin tocarla, se adapta la ses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hallazgo es general y temporal, se pospone y se orienta a valoración.]]></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pierna unilateral hinchada, dolor súbito intenso, fiebre con malestar intenso, pérdida de fuerza o alteración sensitiva nueva, no se realiza la sesión y se deriv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solo acepta la sesión en la zona en cuidado, no hay adaptación posible: se explica y se ofrece volv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falta formación o entorno para una adaptación, se deriva a un colega con formación o se pospone; no se improvis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hay una pierna unilateralmente hinchada, caliente o dolorosa; dolor súbito e intenso; traumatismo importante; fiebre con malestar intenso o confusión; pérdida de fuerza; alteración sensitiva nueva; o dificultad para respir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la sesión si hay cirugía reciente, anticoagulantes, embarazo, cáncer en tratamiento, piel lesionada o una condición que cambie la respuesta al contacto. Esta lección no clasifica urgencias ni decide tratamientos: enseña a distinguir una limitación local, una general y una situación que exige valor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tiene un hematoma reciente en la pantorrilla y pide una sesión de cuerpo completo. ¿Cuál es la decisión más adecuad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ncelar cualquier sesión hasta que el hematoma desaparezca.]]></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vitar la pantorrilla y adaptar el resto si es seguro.]]></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abajar la pantorrilla con presión suave para reabsorberlo.]]></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licar calor y masajear la zo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una limitación general de una situación que exige valor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persona tenga o no un diagnóstic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sesión se pueda posponer sin riesgo inmediato o que necesite evaluación antes de cualquier contact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anticipo sea reembolsabl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zona esté cubier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 una pierna unilateralmente hinchada y caliente, bajar la presión es una adaptación sufici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iagnóstico de cáncer prohíbe por sí solo cualquier masaje de bienest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su nivel y respues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ematoma reciente en una zon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iebre desde anoch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erna hinchada y calien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irugía reciente con indicacione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erida abierta en el antebraz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General temporal: pospon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ige valoración: no realizar y deriv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extual: coordinar y adaptar o pospone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cal: no tocar y valorar si no mejor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cal: evitar la zona y adapt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limitación ___ afecta una zona y permite adaptar el resto. Una limitación ___ afecta toda la sesión y suele pedir posponer. Una situación que exige ___ no se resuelve adaptando: se deriv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respuesta inici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dapt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ospone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realizar y deriv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ematoma reciente en una zona alejada del objetiv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mbarazo con posición incómoda en decúbito pron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iebre y malestar general desde anoch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irugía reciente sin indicación de trabajo loca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ierna unilateral hinchada y doloros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érdida de fuerza nueva en una man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bservo la zona y pregunto qué cambió desde la última sesión.]]></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lasifico el hallazgo como local y propongo evitar esa áre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persona insiste y ya pagó, bajo la presión y trabajo la zona igual.]]></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xplico la decisión y ofrezco una alternativa segur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el hallazgo, la decisión y la recomend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3-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3-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3-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3-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3-r01-oa03-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3-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3-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3-r01-oa03-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clasificar un hallazgo por alcance y elegir entre adaptar, posponer o no realizar, con una razón explicable.]]></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cinco situaciones y la matriz de contexto; vuelve a clasificar un caso y escribe la frase con la que explicarías tu decis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situación en la que hayas visto decidir por reflejo: aceptar todo o cancelar todo. Escribe qué habría cambiado si se hubiera clasificado el alcance del hallazgo. Después redacta la frase que usarías para adaptar sin minimizar ni alarmar.]]></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ecidir con alcan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itación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vita una zona y se adapta el r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itación gen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ecta toda la sesión y suele pedir pospo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ge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adaptación segura: se der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 zona, presión, posición, entorno y fo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ecide la seguridad de l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ecidir con alcanc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3-r01-oa03-adaptar-posponer-o-no-realizar"/>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respuest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limitación loca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respuest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hallazgo que desaconseja trabajar una zona concreta, sin impedir necesariamente el resto de la sesión. Se evita el área y se adapta lo demás si es segur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respuest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pospone en lugar de adapt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respuest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hallazgo afecta toda la sesión y es temporal: fiebre, malestar general nuevo o un cuadro que pide esperar. Se reprograma y se orien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respuest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no se realiza la ses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respuest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no hay una versión segura del servicio: pierna unilateral hinchada, dolor súbito tras un traumatismo, pérdida de fuerza, alteración sensitiva nueva o fiebre con malestar intens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respuest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pel tiene el contex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respuest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cide si una adaptación es posible: objetivo, zona, presión, posición, tiempo, entorno y formación. La misma etiqueta puede dar respuestas distint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respuest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xplica una negativ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respuest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a razón observable y una alternativa real: «hoy no trabajo esta zona porque hay un hematoma; puedo hacer otra área o esperar a que lo valoren». Sin diagnostic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antes del masaje exige clasificar el alcance de lo que se observa. Una limitación local se evita y se adapta el resto; una general se pospone; una situación que exige valoración no se realiza y se deriva. Ninguna lista de diagnósticos sustituye el contexto, y ninguna adaptación vale si no se puede ejecutar con seguridad. La decisión se explica con una razón observable, se registra y se mantiene aunque la persona insista. Saber qué no hacer hoy también es parte del ofici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Pide excluir causas específicas antes de tratar un dolor lumbar inespecífico. No es normativa mexicana ni una indicación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HLBI-DVT · NHLBI, Deep Vein Thrombosis · https://www.nhlbi.nih.gov/health/deep-vein-thrombosis · consulta: 2026-10-26 · alcance: Instituto federal de EE. UU. Describe la trombosis venosa profunda y el riesgo de embolia pulmonar. Se usa para la señal de alarma, no para diagnosticar ni trata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P-ANTICOAG · MedlinePlus en español, medicamentos anticoagulantes · https://medlineplus.gov/spanish/bloodthinners.html · consulta: 2026-10-26 · alcance: Divulgación de salud de EE. UU. Explica el riesgo de sangrado y moretones. No se usa para ajustar ni suspender medica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Concluye que hay muy poca confianza en que el masaje sea un tratamiento eficaz para dolor lumbar. No se usa para prescribir sesion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3-adaptar-posponer-o-no-realizar"/>
              </a:rPr>
              <a:t><![CDATA[Adaptar, posponer o no re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formativa; no sustituye práctica supervisada ni habilita para ejerc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2026-10-26T12:21:00Z</dcterms:created>
  <dcterms:modified xsi:type="dcterms:W3CDTF">2026-10-26T12:21:00Z</dcterms:modified>
  <dc:title>Adaptar, posponer o no realizar</dc:title>
  <dc:description>Presentación editable del OA «Adaptar, posponer o no realizar». Enlace: https://saludyestetica.lumbre.lat/object/sye-c33-r01-oa03-adaptar-posponer-o-no-realizar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