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2-antecedentes-que-cambian-la-se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cedentes que cambian la ses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antecedente no es una etiquet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siones recientes y cirugía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siones recientes y cirugía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siones recientes y cirugía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camentos que cambian el riesg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visar antecedentes en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etiqueta del diagnóstico a la decisión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mbios de salud que piden otra decisió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preguntar sin invadi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cedente, señal y primer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condición puede pedir respuestas distintas según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comunicar y registr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un anteced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por el cambio, no po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cambió en tu salud desde la última vez?» evita reducir a la persona a un diagnóstico. Si menciona una enfermedad, pregunta cómo le afecta hoy y qué cuidados le recomend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un anteced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itúa el tiempo y la 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irugía de hace dos años no plantea lo mismo que una de hace dos semanas. Pregunta cuándo empezó, si va mejor o peor y si hay una revisión pendiente. No calcules plazos de recuperación por t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un anteced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ocaliza la zona y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dónde está la herida, el hematoma, la zona operada o la pérdida de sensibilidad. Observa solo lo que la persona autoriza y en la medida en que sea necesario para decidir. No explores zonas íntimas ni retires coberturas si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un anteced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medicación y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anticoagulantes, antiagregantes, analgésicos y cambios recientes. Revisa si hay moretones, piel frágil o heridas. No ajustes ni suspendas medicación: eso corresponde a quien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un anteced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lige y explic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si adaptas presión, zona o posición; si pospones la sesión; o si derivas. Explícalo con una razón concreta y ofrece una alternativa solo si es segura. No prometas que el masaje resolverá el antece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un anteced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da contin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antecedente como se contó, la señal observada, la decisión y la recomendación. Si derivas, indica a qué tipo de valoración y en qué plazo aproximado, sin diagnosticar. Revisa el registro antes de la siguiente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oretón que cambió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 qu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Tomás pide un masaje profundo de espalda y piernas porque entrena tres veces por semana. En la entrevista menciona que toma un anticoagulante desde hace un año y que la semana pasada se hizo un moretón grande en la pantorrilla al golpearse con una ba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oretón que cambió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tador pregunta cuándo fue el golpe, cómo evolucionó, si hubo hinchazón o dolor al caminar y qué le dijo su equipo de salud. Tomás dice que el moretón ya está amarillo, que puede caminar sin dolor y que no le indicaron nada especial. No hay hinchazón unilateral, fiebre ni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oretón que cambió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dapta: se evita la pantorrilla lesionada, se trabaja el resto con presión suave y se revisa la piel durante la sesión. El prestador no le dice que el masaje «disolverá» el moretón ni cambia su medicación. Registra el antecedente, la zona evitada y la recomendación de consultar si el dolor o la hinchazón camb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con un antece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 decir «no hay problema» o «mejor no hacemos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educir la intensidad, revisar la piel y evitar el trabajo prof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anticoagulantes aumentan la facilidad para sangrar y formar moretones. Eso no prohíbe toda sesión, pero exige suavizar la presión, revisar la piel y evitar el trabajo intenso. Nunca se suspende medicación desde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scribe el sangrado y los «moretones inusuales» como riesgos principales de los anticoagul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2-antecedentes-que-cambian-la-ses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iempo transcurrido, la zona implicada y las indicaciones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agnóstico aislado no basta. Lo que decide es qué cambió, cuándo, qué zona está implicada y qué cuidados indicaron. La edad sola tampoco determin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uía NICE pide excluir causas específicas antes de tratar un dolor como inespecífico; la lógica se aplica a la decisión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2-antecedentes-que-cambian-la-ses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prohíbe todo: obliga a revisar la sensibilidad, la piel y la circulación, y a adaptar la presión. Si hay pérdida de sensibilidad o una herida, se evita la zona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oblaciones con sensibilidad alterada requieren adaptaciones y coordinación, no prohibiciones universales por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2-antecedentes-que-cambian-la-ses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erida, la zona operada y la posición dependen de la indicación del equipo. El masajista adapta o pospone; no inventa plazos ni promet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guridad de la sesión se decide con el antecedente y las indicaciones, no con una regla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2-antecedentes-que-cambian-la-ses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matoma reciente en la pantorrilla → Evitar la zona y revisar si hay que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rugía abdominal de hace dos semanas → Respetar indicaciones y adaptar o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ma anticoagulantes → Presión suave y revisión de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mbarazo de 20 semanas → Adaptar posición y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ebre desde anoche → Posponer y orientar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antecedente cambia un elemento distinto de la sesión: zona, presión, posición o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2-antecedentes-que-cambian-la-ses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mbia · evita ·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cisión se basa en el efecto actual del antecedente, no en la etiqueta. Hematoma: evitar. Fiebre: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ebre suele acompañar a infecciones y no se trata con masaje; una lesión reciente se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2-antecedentes-que-cambian-la-ses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mbarazo sin complicaciones que pide menos presión → Ad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ticoagulante con moretones fáciles → Ad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iebre y malestar general desde anoche →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irugía reciente sin indicación de trabajar la zona →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ierna unilateral hinchada y caliente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érdida de fuerza nueva en una mano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daptar, posponer y derivar son decisiones distintas; confundirlas puede exponer a la persona a un riesgo evi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2-antecedentes-que-cambian-la-se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moretón ya es amarillo, hago presión profunda para que se reabsor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convierte una creencia en técnica: la presión profunda no «reabsorbe» un hematoma y puede aumentarlo, sobre todo con anticoagulantes. La zona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no es un tratamiento del hematoma; el riesgo de sangrado aumenta con anticoagul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2-antecedentes-que-cambian-la-ses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 antecedente que te genere duda: embarazo, anticoagulantes, cirugía reciente o diabetes. Escribe qué sabes, qué te falta preguntar y qué decisión tomarías hoy. Después identifica qué formación o coordinación necesitarías para no decidir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antece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antece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abre mejor un antece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cambió en tu salud desde la última sesión?». Después se concreta: cuándo, dónde, qué indicó el equipo y cómo afecta la zona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una cirugía re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zona operada, la herida, la posición, la fatiga y las indicaciones del equipo. Se evita la zona y se adapta o pospone; no se inventan plazos d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n los anticoagul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umentan la facilidad para sangrar y formar moretones. No prohíben toda sesión, pero exigen presión suave, revisión de la piel y evitar el trabajo prof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ospone en lugar de ad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fiebre, malestar general nuevo, una infección reciente o una cirugía sin indicación de trabajo local. Posponer es una decisión segura, no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gistra un antece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al como la persona lo contó, con la señal observada, la decisión y la recomendación. Sin diagnóstico propio y sin copiar datos que no hacen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2-antecedentes-que-cambian-la-ses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648" r:id="rId1"/>
    <p:sldLayoutId id="2482026649" r:id="rId2"/>
    <p:sldLayoutId id="2482026650" r:id="rId3"/>
    <p:sldLayoutId id="24820266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199c1e4a568cb0b46e33696b4b0242344c38354342365e71.jpg"/>
  <Relationship Id="rId3" Type="http://schemas.openxmlformats.org/officeDocument/2006/relationships/hyperlink" Target="https://saludyestetica.lumbre.lat/object/sye-c33-r01-oa02-antecedentes-que-cambian-la-ses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3-r01-oa02-antecedentes-que-cambian-la-sesion" TargetMode="External"/>
  <Relationship Id="rId4" Type="http://schemas.openxmlformats.org/officeDocument/2006/relationships/hyperlink" Target="https://saludyestetica.lumbre.lat/object/sye-c33-r01-oa02-antecedentes-que-cambian-la-sesion"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3-r01-oa02-antecedentes-que-cambian-la-sesion" TargetMode="External"/>
  <Relationship Id="rId4" Type="http://schemas.openxmlformats.org/officeDocument/2006/relationships/hyperlink" Target="https://saludyestetica.lumbre.lat/object/sye-c33-r01-oa02-antecedentes-que-cambian-la-sesio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3-r01-oa02-antecedentes-que-cambian-la-sesion" TargetMode="External"/>
  <Relationship Id="rId4" Type="http://schemas.openxmlformats.org/officeDocument/2006/relationships/hyperlink" Target="https://saludyestetica.lumbre.lat/object/sye-c33-r01-oa02-antecedentes-que-cambian-la-sesion"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hyperlink" Target="https://saludyestetica.lumbre.lat/object/sye-c33-r01-oa02-antecedentes-que-cambian-la-sesion"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2-antecedentes-que-cambian-la-sesion"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ced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mbi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3-r01-oa02-antecedentes-que-cambian-la-ses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ntecedentes —lesiones recientes, cirugías, medicamentos y cambios de salud— modifican una sesión de masaje, y decidir si se adapta, se pospone o se deriva sin prohibir por diagnóstico aislad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preguntar y qué hacer con lesiones recientes, cirugías, anticoagulantes, embarazo, diabetes, antecedentes oncológicos y cambios de salud que aparecen antes de una se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ntecedentes · medicamentos · cirugías · seguridad · adaptaci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cedentes que cambian la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de bienestar y personas en formación que ya hacen entrevistas iniciales y necesitan decidir con antecedentes de salud. No requiere formación clínica. Es formación educativa: no habilita para ejercer ni sustituye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cedentes que cambian la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ersonas llegan con la misma frase: «me duele la espalda». Una tuvo una cirugía abdominal hace pocas semanas y aún siente la zona tirante. Otra toma un medicamento anticoagulante y se ha hecho moretones con facilidad. Una tercera empezó con fiebre anoche y no quiere cancelar. La petición es idéntica; la sesión no puede serlo. Los antecedentes no son una lista de prohibiciones: son información que cambia la presión, la zona, la posición, el momento o el destino de la persona. Esta lección enseña a preguntarlos, a entender qué modifican y a decidir sin convertir un diagnóstico en una etique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antecedente no es una etiqu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ersonas pueden compartir el mismo diagnóstico y necesitar sesiones opuestas. Una artrosis leve y estable no se parece a una artrosis con una articulación recién operada; una diabetes sin pérdida de sensibilidad no se parece a una diabetes con pies insensibles. Por eso la pregunta útil no es «¿qué enfermedad tienes?», sino «¿qué cambió, cuándo y cómo te afecta hoy?». El antecedente importa por lo que modifica en la sesión, no por el nombre que lleva. La pregunta que ordena todo es qué cambió desde la última vez y cómo afecta la sesión de ho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antecedente no es una etiqu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NICE sobre dolor lumbar pide excluir causas específicas —cáncer, infección, traumatismo o enfermedad inflamatoria— antes de tratar un dolor como inespecífico. Esa lógica se traduce al bienestar de forma sencilla: antes de trabajar una zona, se comprueba si hay algo que explique por qué hoy no conviene. No se trata de hacer un interrogatorio clínico, sino de no empezar una sesión cuando el relato pide otra cosa. La diferencia entre adaptar y derivar se decide con el contexto y con las indicaciones del equipo, no con el miedo a equivocar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siones recientes y cirugí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esión reciente cambia la zona, la presión y el momento. Si hay hinchazón, un hematoma reciente, una herida abierta o dolor que aumentó después de un golpe, esa área no se masajea: se protege y se valora. El resto del cuerpo puede trabajarse si la persona lo desea y si la posición no compromete la zona. La regla no es «nunca tocar», sino «no insistir sobre un tejido que está en una fase de cuidado». La sesión puede seguir en otra zona, con otra posición y con una explicación clara de por qué se evita esa ár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siones recientes y cirugí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a cirugía reciente hay tres preguntas: qué se operó, qué indicaciones dio el equipo y qué posición es cómoda. La herida, los drenajes y la zona operada se evitan mientras el equipo no indique lo contrario; el resto de la sesión se adapta o se pospone. No se inventa un plazo de espera ni se promete que el masaje «ayuda a recuperar»: si la persona busca rehabilitación, corresponde a un profesional sanitario. Si no recuerda la indicación, se le pide que la consulte o se pospone hasta tenerla; no se rellena el hueco con una suposi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siones recientes y cirugí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cedente no significa prohibi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diagnóstico aislado no decide la sesión. Se mira qué cambió, cuándo, cómo afecta la zona y qué indicaciones hay. La mayoría de los antecedentes piden adaptar; algunos piden posponer; unos pocos piden deriva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adapt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ebre, dolor súbito intenso tras un traumatismo, pérdida de fuerza, alteración sensitiva nueva o una pierna unilateralmente hinchada, caliente o dolorosa no se resuelven bajando la presión: se detiene la sesión y se orienta a valoración méd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siones recientes y cirugí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el antecedent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ambió en tu salud desde la última sesión?» detecta más que un interrogatorio de enfermedades. Después se concreta: cuándo, dónde, qué indicó el equipo y qué te impide hoy estar cómo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camentos que cambian el ries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nticoagulantes y antiagregantes disminuyen la coagulación y aumentan la facilidad para sangrar y formar moretones. MedlinePlus describe como riesgo principal el sangrado, con «moretones inusuales» y cortes que tardan en parar. En una sesión de bienestar eso no prohíbe todo contacto, pero cambia la presión, la profundidad y las zonas: se evita el trabajo intenso, se observa la piel y se pregunta si hubo cambios recientes en la medicación. La pregunta no busca controlar el tratamiento, sino ajustar el contacto y prevenir un hematoma evit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camentos que cambian el ries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os medicamentos también importan. Un analgésico puede enmascarar la respuesta y hacer que la persona tolere una presión que después le dejará dolor; un cambio reciente de tratamiento puede coincidir con mareo o piel más frágil. El masajista no ajusta ni suspende medicación: pregunta, registra lo que la persona dice y, si hay duda, consulta con quien prescribe antes de trabajar. La pregunta concreta es «¿has notado más moretones, sangrados o cambios desde la última vez?». Un cambio reciente de medicación es motivo suficiente para bajar la intensidad y observ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camentos que cambian el riesgo]]></a:t>
            </a:r>
          </a:p>
        </p:txBody>
      </p:sp>
      <p:pic>
        <p:nvPicPr>
          <p:cNvPr id="3" name="" descr="Revisar antecedentes en cinco preguntas">
            <a:hlinkClick r:id="rId3" tooltip="Revisar antecedentes en cinc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etiqueta del diagnóstico a la decisión de la s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2-antecedentes-que-cambian-la-sesion"/>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mbios de salud que piden otra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ambios que no se resuelven adaptando la presión. Fiebre, escalofríos, malestar general o una infección reciente piden posponer la sesión y orientar a valoración. Dolor nuevo que despierta por la noche, pérdida de peso sin explicación, pérdida de fuerza o una alteración sensitiva nueva tampoco se tratan con masaje: se detienen y se derivan. La fiebre, explica MedlinePlus, suele acompañar a infecciones, y una sesión no es el lugar para esperar a ver qué pasa. Si hay fiebre alta, confusión o malestar intenso, se orienta a atención inmedia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mbios de salud que piden otra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mbarazo, la diabetes con sensibilidad alterada, los antecedentes oncológicos y el dolor persistente no prohíben el masaje por sí solos, pero exigen adaptaciones y, a veces, coordinación con el equipo de salud. Una persona embarazada puede necesitar otra posición y menos presión; una persona con los pies insensibles no puede avisar bien si algo duele. En estos casos se pregunta, se ajusta y se dice qué formación específica hace falta. Esa formación no es un adorno: cambia la seguridad de la posición, la presión y la comunic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mbios de salud que piden otra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cedentes frecuentes y qué cambian en la sesión. La respuesta es una decisión inicial, no un veredicto: se ajusta con lo que la persona cuenta y con las indicaciones de su equipo de salu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371725"/>
                <a:gridCol w="2771775"/>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tece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la se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lpe o lesión reciente con hinchazón o hemat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zona está en cuidado; la presión puede aumentar el 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rabajar la zona; derivar si hay dolor intenso o deform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ugía 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ida, posición, fatiga e indicaciones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r la zona; adaptar o posponer según la in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371725"/>
                <a:gridCol w="2771775"/>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tece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la se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oagulantes o antiagreg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facilidad para moretones y sang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suave; evitar trabajo intenso y revisar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ar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ón, zonas de cuidado y cansa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r; usar formación específica y coordinación si hac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ebre o malestar general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indicar una infección o un cuadro ag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la sesión y orienta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sin inva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de antecedentes se limita a lo que cambia la decisión. No hace falta el nombre del medicamento si la persona no lo recuerda: basta saber que es anticoagulante, cuándo empezó y si el equipo le pidió cuidados. No hace falta el diagnóstico completo si la persona prefiere no compartirlo: basta saber si hay una cirugía reciente, una zona sensible o una indicación de cuidado. Se explica para qué se pregunta y se acepta un «prefiero no decirlo». Se pregunta lo justo y se explica el motivo: «necesito saber si hay una herida o un cambio reciente para elegir la pres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sin inva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de esta lección cruza tres datos: qué antecedente hay, qué señal de cuidado aparece y qué decisión inicial corresponde. Con eso se evita el error más común, que es tratar un antecedente como una prohibición universal. La misma persona anticoagulada puede recibir una sesión suave y evitar una zona con hematoma; la misma persona operada puede posponer una semana y volver cuando la herida esté cerrada y el equipo lo permita. La decisión no se copia de una lista: se construye con esos tres datos y se revisa si la persona corrige algu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guntar sin invadir]]></a:t>
            </a:r>
          </a:p>
        </p:txBody>
      </p:sp>
      <p:pic>
        <p:nvPicPr>
          <p:cNvPr id="3" name="" descr="Antecedente, señal y primera decisión">
            <a:hlinkClick r:id="rId3" tooltip="Antecedente, señal y primera decisió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condición puede pedir respuestas distintas según el contex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2-antecedentes-que-cambian-la-sesio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municar y regist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e dice en voz alta y se explica sin dramatismo: «hoy no voy a trabajar esta zona porque hay un hematoma reciente; podemos hacer una sesión suave en otra área o esperar a que lo valore tu médico». También se puede posponer la sesión completa o derivar sin ofrecer alternativa. Lo que no se hace es aceptar la sesión, trabajar igual y confiar en que no pase nada. La persona debe salir sabiendo qué se decidió y por qué. La claridad evita dos extremos: asustar sin motivo y minimizar un riesgo real; también deja claro que puede rechazar la alternativa y volver otro dí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municar y regist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incluye el antecedente tal como se contó, la señal observada, la decisión y lo que se recomendó. No se escribe un diagnóstico ni se copia el expediente clínico. Si la persona vuelve con una indicación médica, se lee y se sigue; si no la trae, se mantiene la decisión conservadora. El registro sirve para dar continuidad, para explicar la conducta si hay una queja y para no repetir la misma pregunta en cada visita. Si hay una queja posterior, ese registro permite reconstruir la conversación y la decisión sin especul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municar y registrar · Procedimiento: decidir con un antecedente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cambio, no por la etique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mbió en tu salud desde la última vez?» evita reducir a la persona a un diagnóstico. Si menciona una enfermedad, pregunta cómo le afecta hoy y qué cuidados le recomenda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municar y registrar · Procedimiento: decidir con un antecedente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túa el tiempo y la evolu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irugía de hace dos años no plantea lo mismo que una de hace dos semanas. Pregunta cuándo empezó, si va mejor o peor y si hay una revisión pendiente. No calcules plazos de recuperación por tu cuen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municar y registrar · Procedimiento: decidir con un antecedente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caliza la zona y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ónde está la herida, el hematoma, la zona operada o la pérdida de sensibilidad. Observa solo lo que la persona autoriza y en la medida en que sea necesario para decidir. No explores zonas íntimas ni retires coberturas sin consentimie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municar y registrar · Procedimiento: decidir con un antecedente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medicación y pie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anticoagulantes, antiagregantes, analgésicos y cambios recientes. Revisa si hay moretones, piel frágil o heridas. No ajustes ni suspendas medicación: eso corresponde a quien prescri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municar y registrar · Procedimiento: decidir con un antecedente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y explica 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si adaptas presión, zona o posición; si pospones la sesión; o si derivas. Explícalo con una razón concreta y ofrece una alternativa solo si es segura. No prometas que el masaje resolverá el anteced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municar y registrar · Procedimiento: decidir con un antecedente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da continu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antecedente como se contó, la señal observada, la decisión y la recomendación. Si derivas, indica a qué tipo de valoración y en qué plazo aproximado, sin diagnosticar. Revisa el registro antes de la siguiente ses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municar y registrar · Caso ficticio: el moretón que cambió la sesión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uen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Tomás pide un masaje profundo de espalda y piernas porque entrena tres veces por semana. En la entrevista menciona que toma un anticoagulante desde hace un año y que la semana pasada se hizo un moretón grande en la pantorrilla al golpearse con una banc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municar y registrar · Caso ficticio: el moretón que cambió la sesión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revis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tador pregunta cuándo fue el golpe, cómo evolucionó, si hubo hinchazón o dolor al caminar y qué le dijo su equipo de salud. Tomás dice que el moretón ya está amarillo, que puede caminar sin dolor y que no le indicaron nada especial. No hay hinchazón unilateral, fiebre ni pérdida de fuerz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municar y registrar · Caso ficticio: el moretón que cambió la sesión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dapta: se evita la pantorrilla lesionada, se trabaja el resto con presión suave y se revisa la piel durante la sesión. El prestador no le dice que el masaje «disolverá» el moretón ni cambia su medicación. Registra el antecedente, la zona evitada y la recomendación de consultar si el dolor o la hinchazón cambi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municar y registrar]]></a:t>
            </a:r>
          </a:p>
        </p:txBody>
      </p:sp>
      <p:pic>
        <p:nvPicPr>
          <p:cNvPr id="3" name="" descr="Seis comprobaciones con un antecedente">
            <a:hlinkClick r:id="rId3" tooltip="Seis comprobaciones con un antecedent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 decir «no hay problema» o «mejor no hacemos 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2-antecedentes-que-cambian-la-sesion"/>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por el nombre del diagnóstico. «Con artrosis no se puede» o «con diabetes mejor no» son frases que cierran la puerta sin mirar el contexto. La decisión depende de qué cambió, qué zona está implicada y qué indicaciones hay.]]></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 sobre una zona recién lesionada. Un hematoma reciente, una herida abierta o una cirugía sin indicación de alta no se «ayudan» con presión. Se protegen, se evitan y se valora si hace falta deriv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los anticoagulantes. La persona puede no llamarlos así. Pregunta por medicamentos para «la sangre», moretones fáciles o sangrados. Trabajar fuerte sin saberlo puede dejar un hematoma evitabl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antecedente en diagnóstico propio. Anotar «contractura por cirugía» o «inflamación crónica» es afirmar una causa que no se puede conocer. Se registra lo que la persona contó y lo que se observó, no una conclusión clín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ntecedente es una lesión reciente con hinchazón, hematoma o herida, se evita la zona y se valora si hay que deriva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ubo una cirugía reciente, se respetan las indicaciones del equipo y se adapta la posición o se pospone la ses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toma anticoagulantes o antiagregantes, se reduce la intensidad, se revisa la piel y se evita el trabajo profund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fiebre, malestar general nuevo o un cambio de salud sin explicación, se pospone y se orienta a valor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mbarazo, la diabetes con sensibilidad alterada, el cáncer o el dolor persistente cambian la respuesta, se adapta con formación específica o se deriva; no se prohíbe por el diagnóstico so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hay una pierna unilateralmente hinchada, caliente o dolorosa; dolor súbito e intenso; traumatismo importante; fiebre con malestar; pérdida de fuerza; alteración sensitiva nueva; o un sangrado que no cede. Consulta antes de la sesión si hay cirugía reciente, anticoagulantes, embarazo, cáncer en tratamiento, piel lesionada o una condición que cambie la respuesta al contacto. Esta lección no clasifica urgencias ni ajusta medicación: describe cuándo el masaje de bienestar se adapta, se pospone o se deriv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on anticoagulantes pide un masaje profundo de piernas. ¿Cuál es la respuesta más adecu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bajar igual: el medicamento no tiene relación con el masaj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 el medicamento antes de la ses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ducir la intensidad, revisar la piel y evitar el trabajo profund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rivar siempre, sin excepción, por tomar anticoagulan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cambiar más la decisión ante un antecede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exacto del diagnóstic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iempo transcurrido, la zona implicada y las indicaciones del equip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dad de la persona, sin otro dat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ecio de la ses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agnóstico de diabetes prohíbe cualquier masaje en los pi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ersona tuvo una cirugía reciente, se deben respetar las indicaciones de su equipo de salu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antecedente con la decisión inici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ematoma reciente en la pantorril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irugía abdominal de hace dos seman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ma anticoagulan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mbarazo de 20 seman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ebre desde anoch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petar indicaciones y adaptar o pospo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sión suave y revisión de la pie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daptar posición y pres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sponer y orientar a valoració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vitar la zona y revisar si hay que deriv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antecedente no decide la sesión por su nombre, sino por lo que ___ en la zona y en el riesgo. Ante una lesión reciente con hematoma, se ___ la zona. Ante fiebre, se ___ la sesión y se orienta a valor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decisión inici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apt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ospone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riv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mbarazo sin complicaciones que pide menos pres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ticoagulante con moretones fácil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ebre y malestar general desde anoch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rugía reciente sin indicación de trabajar la zo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erna unilateral hinchada y cal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érdida de fuerza nueva en una man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cambió en su salud desde la última sesión.]]></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que toma un anticoagulante y que se hace moretones con facilidad.]]></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moretón ya es amarillo, hago presión profunda para que se reabsorba.]]></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la piel durante la sesión y evito la zona lesionad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a decisión y recomiendo consultar si algo camb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3-r01-oa02-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3-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3-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3-r01-oa02-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tectar un antecedente relevante, explicar qué cambia y decidir entre adaptar, posponer y derivar sin prohibir por diagnóstic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cinco antecedentes y la matriz de decisión; vuelve a clasificar una situación concreta y escribe la frase con la que la explica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antecedente que te genere duda: embarazo, anticoagulantes, cirugía reciente o diabetes. Escribe qué sabes, qué te falta preguntar y qué decisión tomarías hoy. Después identifica qué formación o coordinación necesitarías para no decidir a ciegas.]]></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anteced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ce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orta por lo que cambia hoy, no por su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sión 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vita la zona; no se presiona para «reabsorb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oagul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sangrado y moretones: presión suave y piel vigi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ugía 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spetan indicaciones; adaptar o pos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ebre o malestar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y orienta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anteceden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3-r01-oa02-antecedentes-que-cambian-la-sesion"/>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abre mejor un anteceden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cambió en tu salud desde la última sesión?». Después se concreta: cuándo, dónde, qué indicó el equipo y cómo afecta la zona ho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una cirugía recien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zona operada, la herida, la posición, la fatiga y las indicaciones del equipo. Se evita la zona y se adapta o pospone; no se inventan plazos de recuper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n los anticoagulant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umentan la facilidad para sangrar y formar moretones. No prohíben toda sesión, pero exigen presión suave, revisión de la piel y evitar el trabajo profun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ospone en lugar de adapt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fiebre, malestar general nuevo, una infección reciente o una cirugía sin indicación de trabajo local. Posponer es una decisión segura, no un fraca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gistra un anteceden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antecedent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al como la persona lo contó, con la señal observada, la decisión y la recomendación. Sin diagnóstico propio y sin copiar datos que no hacen fa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ntecedentes no son etiquetas ni prohibiciones: son información que cambia la zona, la presión, la posición o el momento de la sesión. Lesiones recientes, cirugías, anticoagulantes, embarazo, diabetes con sensibilidad alterada, cáncer y cambios de salud recientes piden preguntar, adaptar y, a veces, posponer o derivar. La decisión se explica y se registra. Ningún diagnóstico aislado decide por sí solo, y ninguna sesión vale más que la seguridad de la perso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ANTICOAG · MedlinePlus en español, medicamentos anticoagulantes · https://medlineplus.gov/spanish/bloodthinners.html · consulta: 2026-10-26 · alcance: Fuente pública de divulgación del sistema nacional de bibliotecas de medicina de EE. UU. Describe el riesgo de sangrado y moretones. No se usa para ajustar ni suspender medic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FIEBRE · MedlinePlus en español, fiebre · https://medlineplus.gov/spanish/fever.html · consulta: 2026-10-26 · alcance: Definición y causas generales de la fiebre; señala las infecciones como causa frecuente. No sustituye una valoración ni fija umbrales de temperatur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Pide excluir causas específicas como cáncer, infección, traumatismo o enfermedad inflamatoria antes de tratar un dolor lumbar inespecífico. No es normativa mexicana ni una indica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HLBI-DVT · NHLBI, Deep Vein Thrombosis · https://www.nhlbi.nih.gov/health/deep-vein-thrombosis · consulta: 2026-10-26 · alcance: Instituto Nacional del Corazón, los Pulmones y la Sangre de EE. UU. Describe la trombosis venosa profunda, sus síntomas y el riesgo de embolia pulmonar. Se usa para la señal de alarma, no para diagnostic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hay muy poca confianza en que el masaje sea un tratamiento eficaz para dolor lumbar y describe efectos adversos leves. No se usa para prescribir sesion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2-antecedentes-que-cambian-la-sesion"/>
              </a:rPr>
              <a:t><![CDATA[Antecedentes que cambian l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formativa; no habilita para ejercer ni sustituye práctica supervis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2026-10-26T10:26:15Z</dcterms:created>
  <dcterms:modified xsi:type="dcterms:W3CDTF">2026-10-26T10:26:15Z</dcterms:modified>
  <dc:title>Antecedentes que cambian la sesión</dc:title>
  <dc:description>Presentación editable del OA «Antecedentes que cambian la sesión». Enlace: https://saludyestetica.lumbre.lat/object/sye-c33-r01-oa02-antecedentes-que-cambian-la-sesion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