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revista inicial y objetivos del client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empieza la sesi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para decidir, no para diagnostic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para decidir, no para diagnostic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para decidir, no para diagnostic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también lo que no se dic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etición al acuerd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ntrevista inicial ocurre antes de la primera maniobra y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pectativas: lo que se pide y lo que se puede ofrece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bjetivo se escribe en una fras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misma petición, tres respuesta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cordar, explicar un límite o derivar no son fracasos: son decis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lantilla, la privacidad y el registr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ducir la entrevi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ncuadra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e vas a hacer unas preguntas para decidir juntos la sesión y pide permiso. Aclara que la persona puede no responder o detenerse en cualquier momento. No empieces hablando de técnicas ni de precios: primero se acuerda qué se bu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ducir la entrevi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bre con una pregunta amp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te trae hoy?» deja que la persona cuente su versión sin interrupciones. Después pregunta «¿qué te gustaría notar al salir?». Anota sus palabras literales; son el punto de partida, n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ducir la entrevi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ierra con pregunta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fundiza en tiempo, cambios, lo que mejora o empeora y lo que ya probó. Pregunta por cirugías recientes, medicamentos, embarazo, piel lesionada y antecedentes oncológicos. Si algo no se responde, anótalo como «no respo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ducir la entrevi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señales y zonas exclu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hinchazón unilateral, fiebre, dolor súbito, pérdida de fuerza y hormigueo nuevo. Pregunta también qué zonas no se deben tocar o deben quedar cubiertas. Estas respuestas pueden cambiar toda la sesión antes de que empi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ducir la entrevi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vuelve el resumen y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en voz alta el objetivo, la zona, la presión, la posición y la cobertura. Pide confirmación explícita. Si la persona corrige algo, ajusta el plan. Si la petición no se puede cumplir, explica el límite y ofrece una alternativa re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ducir la entrevis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objetivo, límites, antecedentes relevantes y la decisión: continuar, adaptar, posponer o derivar. Si derivas, registra qué observaste, qué recomendaste y que no se realizó la sesión. Guarda el registro según la política del establecimiento y la normativa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etición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pide y lo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Marisol llega y pide «un masaje fuerte para deshacer la contractura del hombro». Cuenta que trabaja ocho horas frente a una computadora, que duerme mal y que el hombro le molesta desde hace tres semanas. No hubo golpe, fiebre ni pérdida de fuerza, y no toma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etición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le explica que no puede saber si es una contractura ni prometer que desaparezca. Juntos reescriben el objetivo: «salir con menos sensación de carga en el hombro y con una pausa que pueda repetir en casa». Acuerdan presión media, espalda alta y brazo, sin cuello profundo, y una posición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etición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se realiza con el objetivo acordado y se registra. Al terminar, Marisol dice que puede girar mejor la cabeza y que se siente más descansada. El prestador no le dice que «ya no tiene nada»: le recomienda observar cómo sigue y consultar si el dolor cambia, aparece hormigueo o pierde fuerza. La decisión fue adaptar y acompañar, no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cerrar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falta una, la sesión todavía no está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objetivo acordado y una decisión sobr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trevista traduce la petición en un objetivo verificable y permite decidir si la sesión continúa, se adapta, se pospone o se deriva. No produce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entre preguntar y diagnosticar está en la conclusión: describir lo que se observa no es afirmar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formular el objetivo y explicar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uede ofrecer comodidad y alivio pasajero, pero no una curación garantizada. Reformular mantiene el servicio honesto y permite decidir si la persona acepta ese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sobre masaje para dolor lumbar concluye que hay muy poca confianza en que sea un tratamiento efica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es una de sus tres funciones: además de acordar un objetivo y detectar antecedentes, ordena la decisión sobr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ntrevista detecta lesiones recientes, cirugías, medicamentos y zonas excluidas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sistir no mejora la seguridad y puede romper la confianza. Se registra «no respondido» y se decide con lo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y la entrevista son voluntarios; la persona conserva el control de lo que com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ero relajarme» → Acordar presión, ambiente y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que me quite el dolor» → Ofrecer comodidad y explicar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quiero que toquen mi cuello» → Excluir la zona y mantenerla 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o tengo diez minutos» → Sesión breve o reprogr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ngo la pierna hinchada» → No masaje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etición exige una respuesta distinta; confundirlas produce promesas falsas o sesiones inseg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jetivo · etiquetar ·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bjetivo se acuerda, la causa no se etiqueta y la sesión se detiene ante una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funciones de la entrevista: acordar, detect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iere descansar y bajar el estrés → Acord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de que le quiten las toxinas → Explicar u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de presión firme pero tiene un hematoma reciente → Explicar u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fiere fiebre desde anoche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iene una pierna hinchada y caliente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iere una sesión breve antes de una cita → Acord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del servicio se decide antes de la camilla, no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dijo que le duele el hombro, concluyo que es muscular y lo trabajo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afirma una causa sin base y convierte una descripción en diagnóstico. El masajista describe, adapta y deriva; no concluye qué tejido está afec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lpar informa de temperatura, textura y sensibilidad, no de la causa d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1-entrevista-inicial-y-objetiv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pediste un masaje o un servicio de bienestar. ¿Qué dijiste al entrar y qué querías que pasara? Escribe las dos cosas por separado. Después redacta el objetivo que te habría gustado acordar y una pregunta que te hubiera ayudado a decirlo con pr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ntrevista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ntrevista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entrevis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traducir la petición en un objetivo verificable, detectar lo que cambia la sesión y dejar registrada la decisión de continuar, adaptar, posponer o derivar. No sirve para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convierte una queja en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e gustaría notar al salir y cómo lo vas a comprobar?». La respuesta debe describir una experiencia (comodidad, descanso, movilidad) y no depender de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tecedentes cambian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siones recientes, cirugías, anticoagulantes, embarazo, diabetes con sensibilidad alterada, antecedentes oncológicos, piel lesionada y cambios recientes de salud. Se preguntan para adaptar o derivar, no para prohibir por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speta el límite de un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regunta antes, se excluye la zona y se mantiene cubierta. No se negocia ni se insiste. La persona puede cambiar de opinión en cualquie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al cerrar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bjetivo acordado, zonas excluidas, antecedentes relevantes, decisión tomada y recomendación de consulta si hubo. Solo lo necesario, con aviso de privacidad y resgu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1-entrevista-inicial-y-objetiv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714" r:id="rId1"/>
    <p:sldLayoutId id="2482033715" r:id="rId2"/>
    <p:sldLayoutId id="2482033716" r:id="rId3"/>
    <p:sldLayoutId id="248203371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a641cb632dd544ce05042c0fc55ef1ceb2741d13868dbf51.jpg"/>
  <Relationship Id="rId3" Type="http://schemas.openxmlformats.org/officeDocument/2006/relationships/hyperlink" Target="https://saludyestetica.lumbre.lat/object/sye-c33-r01-oa01-entrevista-inicial-y-objetiv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1-entrevista-inicial-y-objetivos" TargetMode="External"/>
  <Relationship Id="rId4" Type="http://schemas.openxmlformats.org/officeDocument/2006/relationships/hyperlink" Target="https://saludyestetica.lumbre.lat/object/sye-c33-r01-oa01-entrevista-inicial-y-objetiv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1-entrevista-inicial-y-objetivos" TargetMode="External"/>
  <Relationship Id="rId4" Type="http://schemas.openxmlformats.org/officeDocument/2006/relationships/hyperlink" Target="https://saludyestetica.lumbre.lat/object/sye-c33-r01-oa01-entrevista-inicial-y-objetiv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1-entrevista-inicial-y-objetivos" TargetMode="External"/>
  <Relationship Id="rId4" Type="http://schemas.openxmlformats.org/officeDocument/2006/relationships/hyperlink" Target="https://saludyestetica.lumbre.lat/object/sye-c33-r01-oa01-entrevista-inicial-y-objetivo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hyperlink" Target="https://saludyestetica.lumbre.lat/object/sye-c33-r01-oa01-entrevista-inicial-y-objetivo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1-entrevista-inicial-y-objetivos"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v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i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jet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1-entrevista-inicial-y-objetiv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entrevista inicial breve que traduzca la petición de la persona en un objetivo verificable, detecte lo que cambia la sesión y deje registrada la decisión de continuar, adaptar, posponer o derivar, sin diagnostic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de seguridad: qué preguntar, cómo escuchar, cómo renegociar expectativas y cómo usar una plantilla de entrevista inicial sin recoger datos reales ni invadir el terreno clín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vista · objetivos · escucha · expectativas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revista inicial y objetivos del cl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mpiezan a formarse en masoterapia y prestadores de bienestar que quieren ordenar su entrevista inicial. No requiere conocimientos clínicos. Es formación educativa: no habilita para ejercer, no sustituye práctica supervisada ni atención sanitaria.]]></a:t>
            </a:r>
          </a:p>
        </p:txBody>
      </p:sp>
      <p:sp>
        <p:nvSpPr>
          <p:cNvPr id="11" name=""/>
          <p:cNvSpPr txBox="1"/>
          <p:nvPr/>
        </p:nvSpPr>
        <p:spPr>
          <a:xfrm>
            <a:off x="514350" y="29527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y pide «un masaje fuerte porque trae mucha tensión». Otra dice que solo quiere dormir. Una tercera se sienta, mira el piso y espera que el prestador adiv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revista inicial y objetivos del cl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ocuparán la misma camilla, pero necesitan sesiones distintas, y la diferencia no se resuelve eligiendo una técnica: se resuelve con una conversación breve antes de tocar. Esa conversación es la entrevista inicial.]]></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roducto no es un diagnóstico, sino un plan comprensible para las dos partes: qué se busca, qué se va a hacer, qué se evita y qué hacer si algo cambia. Esta lección enseña a conducirla, a detectar lo que modifica la sesión y a cerrarla con un objetivo que se pueda comprob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empieza l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y dice que quiere «un masaje fuerte porque trae mucha tensión». Otra pide «algo suave, solo para dormir». Una tercera no dice gran cosa y espera que el prestador adivine. Las tres están en la misma camilla, pero necesitan sesiones distintas, y la diferencia no se resuelve con una técnica: se resuelve con una conversación breve antes de tocar. Esa conversación es la entrevista inicial, y su producto no es un diagnóstico: es un plan comprensible para las dos partes. Ese plan incluye qué se busca, qué se evita y qué se hará si algo cambia durante la ses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empieza l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cumple tres funciones. Primero, traduce una petición vaga en un objetivo que se pueda notar al terminar. Segundo, detecta lo que cambia la sesión: una lesión reciente, una cirugía, un medicamento, una zona que no se quiere tocar. Tercero, deja constancia de lo acordado para que la sesión no dependa de la memoria de nadie. Cuando falta, el prestador trabaja a ciegas y la persona se tumba con una expectativa que nadie revisó; cuando ocurre, también es posible decir que no a una sesión y explicar por qu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para decidir, no para diagnostic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útiles son pocas y abiertas. «¿Qué te trae hoy?», «¿desde cuándo lo notas?», «¿qué lo mejora o lo empeora?», «¿hay algo en tu salud o en tus medicamentos que deba saber?». Después se cierra con preguntas concretas: cirugías recientes, embarazo, anticoagulantes, diabetes con sensibilidad alterada, piel lesionada, antecedentes oncológicos y zonas que no se desean. No se pregunta para etiquetar a la persona, sino para decidir si la sesión se hace igual, se adapta, se pospone o se deriva. La entrevista no es un examen: es una conversación con un propósito operativ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para decidir, no para diagnostic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preguntar y diagnosticar está en la conclusión. Registrar «dolor en la pantorrilla derecha desde hace dos días, empeora al caminar» es describir; concluir «es una contractura» es afirmar una causa sin base. El masajista de bienestar describe lo que la persona cuenta y lo que observa, y decide con eso. Si el relato sugiere algo que necesita valoración —hinchazón unilateral, fiebre, pérdida de fuerza, hormigueo nuevo—, la entrevista se detiene antes y la derivación empieza. Esa renuncia es parte del oficio, no una falta de experie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para decidir, no para diagnostic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nseña a conducir una entrevista de bienestar y a acordar un objetivo. No enseña a diagnosticar, no interpreta síntomas y no sustituye una valoración clínica. La plantilla es orientativa y requiere adaptación clínica y jurídica por cada estableci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para decidir, no para diagnostic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ntrevista también puede terminar antes]]></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hinchazón unilateral de una pierna, fiebre, dolor súbito intenso tras un golpe, pérdida de fuerza o una alteración sensitiva nueva, no se continúa a la camilla: se orienta a valoración médica. La lección 5 de este curso explica el caso de la pierna hinchad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egunta que ordena tod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te gustaría notar al salir y cómo lo vas a comprobar?» convierte una queja en objetivo. Si la respuesta depende de que alguien le diga que «ya no tiene nada», no es un objetivo de bienestar: es una expectativa clínica que necesita otra ví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también lo que no se di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está en las respuestas. Hay personas que minimizan («no es nada»), otras que llegan con miedo a que les duela y otras que no quieren hablar de una cirugía o de una pérdida reciente. La entrevista deja espacio para el silencio y para cambiar de tema. Una pregunta útil es «¿hay alguna zona que prefieras que no toque o que mantenga cubierta?». Otra es «¿cómo te gustaría que fuera el ritmo: hablamos o prefieres silencio?». Son preguntas de servicio, no de intromi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también lo que no se di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también significa no interrumpir con una explicación técnica cuando la persona está contando algo importante. Si el relato se alarga, se puede resumir y devolver: «entonces lo que más te molesta es poder girar la cabeza al manejar, ¿es así?». Ese resumen corrige malentendidos antes de que se conviertan en una sesión equivocada. Y si la persona dice que no quiere responder algo, se registra «no respondido» y se decide con la información disponible; insistir no mejora la seguridad de na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también lo que no se dice]]></a:t>
            </a:r>
          </a:p>
        </p:txBody>
      </p:sp>
      <p:pic>
        <p:nvPicPr>
          <p:cNvPr id="3" name="" descr="De la petición al acuerdo en cinco pasos">
            <a:hlinkClick r:id="rId3" tooltip="De la petición al acuerdo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ntrevista inicial ocurre antes de la primera maniobra y se puede repet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1-entrevista-inicial-y-objetiv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ectativas: lo que se pide y lo que se puede ofre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ticiones suelen mezclar un deseo legítimo con una promesa imposible. «Quiero salir más relajada» es un objetivo de bienestar; «quiero que me quites la contractura para siempre» pide un resultado que nadie puede garantizar. La revisión Cochrane sobre masaje para dolor lumbar concluye que existe muy poca confianza en que sea un tratamiento eficaz, con efectos adversos leves. Eso no impide ofrecer descanso o alivio pasajero; obliga a decirlo con precisión y a no vender certezas que la evidencia no sostiene. La honestidad sobre la evidencia también es una forma de cuid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ectativas: lo que se pide y lo que se puede ofre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petición no encaja, se reformula en voz alta y se comprueba: «puedo ofrecerte una sesión para que salgas más cómoda y con menos sensación de carga; no puedo prometerte que el dolor desaparezca ni decirte qué lo causa». Si la persona solo acepta la promesa imposible, es mejor no tomar la sesión. La tabla de esta lección ordena cinco bloques de una entrevista y muestra qué se pregunta, qué se registra y para qué sirve. Es una plantilla orientativa: cada establecimiento debe adaptarla a su alcance, su formación y sus obligaci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ectativas: lo que se pide y lo que se puede ofre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orientativa de entrevista inicial. Se completa con casos ficticios o con la persona, nunca con datos de terceros; requiere adaptación clínica y jurídica y no sustituye un consentimiento inform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0250"/>
                <a:gridCol w="3219450"/>
                <a:gridCol w="2895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 de la entrev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abi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y 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 trae hoy y qué te gustaría notar al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alabras de la persona y el objetivo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y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cuándo lo notas y qué lo mejora o empe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icio, cambios y factores; sin con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cedentes y medica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go en tu salud o en tus medicamentos que deba sab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ugías, anticoagulantes, embarazo, piel; solo lo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219450"/>
                <a:gridCol w="2895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 de la entrev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abi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y pre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zonas prefieres que no toque o que mantenga cubier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excluidas, presión, posición y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es para 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 notado hinchazón, fiebre, pérdida de fuerza u hormigue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y decisión: continuar, adaptar, posponer o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bjetivo se escribe en un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bjetivo verificable tiene tres partes: qué se busca, en qué zona y cómo se notará. «Salir con menos sensación de carga en la espalda y poder dormir» se puede comprobar al terminar y al día siguiente; «quedar como nuevo» no. El objetivo se escribe con las palabras de la persona, se repite en voz alta y se confirma. Si no se puede escribir en una frase, todavía no hay acuerdo: falta preguntar algo o falta aceptar que este servicio no es el adecuado para lo que se está pidien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bjetivo se escribe en un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incluye presión, zonas, posición y cobertura. Una persona puede querer presión firme en la espalda y ninguna en el cuello; otra necesita evitar el decúbito prono por embarazo, reflujo o ansiedad. La matriz de esta lección muestra que la misma petición puede terminar en tres respuestas distintas: acordar, explicar un límite o derivar. Elegir bien exige mirar el contexto completo, no solo la frase que la persona usó al entrar. El objetivo se revisa al empezar y se puede corregir a mitad de la ses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bjetivo se escribe en una frase]]></a:t>
            </a:r>
          </a:p>
        </p:txBody>
      </p:sp>
      <p:pic>
        <p:nvPicPr>
          <p:cNvPr id="3" name="" descr="La misma petición, tres respuestas posibles">
            <a:hlinkClick r:id="rId3" tooltip="La misma petición, tres respuestas posibl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cordar, explicar un límite o derivar no son fracasos: son decisiones disti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1-entrevista-inicial-y-objetivo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la privacidad y 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ntilla de entrevista inicial de esta lección tiene cinco bloques: motivo y expectativa, tiempo y contexto, antecedentes y medicamentos, zonas y preferencias, y señales para parar. Se completa con un caso ficticio o con la propia persona, nunca con datos de terceros. No se recogen teléfonos, correos ni nombres reales en los ejemplos del curso. En un negocio real, la ficha debe tener aviso de privacidad, finalidad clara y resguardo; la ley federal de datos personales exige informar para qué se recogen y cómo ejercer los derechos de acceso, rectificación, cancelación y oposi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la privacidad y 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ntilla no es un consentimiento informado ni una historia clínica. Es una guía de conversación y registro que requiere adaptación clínica y jurídica por cada establecimiento. Conviene anotar solo lo necesario para decidir y para dar continuidad: objetivo, zonas excluidas, antecedentes relevantes, decisión tomada y recomendación de consulta si hubo. Los datos sensibles se guardan aparte, con acceso limitado, y se eliminan cuando ya no cumplen su finalidad. Registrar no es acumular: es poder explicar por qué se hizo lo que se hizo y qué se ofreció cuando algo no encaj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Procedimiento: conducir la entrevist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cuadra la convers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e vas a hacer unas preguntas para decidir juntos la sesión y pide permiso. Aclara que la persona puede no responder o detenerse en cualquier momento. No empieces hablando de técnicas ni de precios: primero se acuerda qué se bus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Procedimiento: conducir la entrevist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bre con una pregunta ampl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e trae hoy?» deja que la persona cuente su versión sin interrupciones. Después pregunta «¿qué te gustaría notar al salir?». Anota sus palabras literales; son el punto de partida, no un diagnósti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Procedimiento: conducir la entrevist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preguntas concre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fundiza en tiempo, cambios, lo que mejora o empeora y lo que ya probó. Pregunta por cirugías recientes, medicamentos, embarazo, piel lesionada y antecedentes oncológicos. Si algo no se responde, anótalo como «no respondi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Procedimiento: conducir la entrevist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eñales y zonas excluid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hinchazón unilateral, fiebre, dolor súbito, pérdida de fuerza y hormigueo nuevo. Pregunta también qué zonas no se deben tocar o deben quedar cubiertas. Estas respuestas pueden cambiar toda la sesión antes de que empie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Procedimiento: conducir la entrevist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vuelve el resumen y acuer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en voz alta el objetivo, la zona, la presión, la posición y la cobertura. Pide confirmación explícita. Si la persona corrige algo, ajusta el plan. Si la petición no se puede cumplir, explica el límite y ofrece una alternativa reali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Procedimiento: conducir la entrevist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objetivo, límites, antecedentes relevantes y la decisión: continuar, adaptar, posponer o derivar. Si derivas, registra qué observaste, qué recomendaste y que no se realizó la sesión. Guarda el registro según la política del establecimiento y la normativa de dat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Caso ficticio: la petición de Marisol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ide y lo que cuen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Marisol llega y pide «un masaje fuerte para deshacer la contractura del hombro». Cuenta que trabaja ocho horas frente a una computadora, que duerme mal y que el hombro le molesta desde hace tres semanas. No hubo golpe, fiebre ni pérdida de fuerza, y no toma medicamen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Caso ficticio: la petición de Marisol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le explica que no puede saber si es una contractura ni prometer que desaparezca. Juntos reescriben el objetivo: «salir con menos sensación de carga en el hombro y con una pausa que pueda repetir en casa». Acuerdan presión media, espalda alta y brazo, sin cuello profundo, y una posición cómo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lantilla, la privacidad y el registro · Caso ficticio: la petición de Marisol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se realiza con el objetivo acordado y se registra. Al terminar, Marisol dice que puede girar mejor la cabeza y que se siente más descansada. El prestador no le dice que «ya no tiene nada»: le recomienda observar cómo sigue y consultar si el dolor cambia, aparece hormigueo o pierde fuerza. La decisión fue adaptar y acompañar, no diagnostic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lantilla, la privacidad y el registro]]></a:t>
            </a:r>
          </a:p>
        </p:txBody>
      </p:sp>
      <p:pic>
        <p:nvPicPr>
          <p:cNvPr id="3" name="" descr="Seis comprobaciones antes de cerrar la entrevista">
            <a:hlinkClick r:id="rId3" tooltip="Seis comprobaciones antes de cerrar la entrevis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falta una, la sesión todavía no está acord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1-entrevista-inicial-y-objetivo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entrevista en un interrogatorio. Una lista de veinte preguntas cerradas cansa y hace que la persona oculte información. Se pregunta lo necesario para decidir, se explica para qué se pregunta y se deja espacio para lo que la persona quiera contar.]]></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la petición literal sin renegociarla. «Quiero que me quite la contractura» no se acepta tal cual. Se reformula en términos de confort y se explica el límite. Aceptar la promesa imposible garantiza una expectativa incumpl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r por zonas y cobertura. Hay personas que no se atreven a decir que no quieren que les toquen el cuello, el abdomen o los pies. Preguntarlo antes evita una sesión incómoda y un límite violado sin quere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datos que no hacen falta. La ficha no es un expediente clínico ni un archivo de todo lo que la persona contó. Se registra lo necesario para decidir y dar continuidad, con aviso de privacidad y resguardo; los datos de terceros no se recog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tición nombra un diagnóstico o un resultado que no se puede garantizar, se reformula en términos de confort, descanso o alivio pasajer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quiere responder una pregunta, se registra «no respondido» y se decide con lo disponible; no se insist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señal de alarma, la entrevista se detiene antes de la camilla y se orienta a valoración médi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 antecedente que cambia la sesión, se elige explícitamente entre adaptar, posponer o derivar, y se dice en voz al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no se puede escribir en una frase verificable, todavía no hay acuerdo y la sesión no empiez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la persona refiere una pierna unilateralmente hinchada, caliente o dolorosa; dolor súbito e intenso; un traumatismo importante; fiebre; pérdida de fuerza; alteración sensitiva nueva; o malestar general que no encaja con lo esperado. Consulta antes de la sesión si hay embarazo, cirugía reciente, anticoagulantes, cáncer en tratamiento, piel lesionada o una condición diagnosticada que cambie la respuesta al contacto. Esta lección no clasifica urgencias ni decide tratamientos: enseña a detectar cuándo la entrevista se detiene y la valoración empiez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oducto principal de la entrevista inici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iagnóstico de la causa del dolo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objetivo acordado y una decisión sobre la sesi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lista de maniobras para la zon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resupuesto cerrado antes de escuch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ide que le «quite la contractura para siempr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y prometer alivio total.]]></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formular el objetivo y explicar el límit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firmar con la palpación que tiene una contractur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rivar sin conversar, porque pidió algo imposi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ntrevista inicial permite decidir si la sesión se adapta, se pospone o se deriv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no quiere responder una pregunta, hay que insistir hasta obtener la inform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etición con la respuesta más adecu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relajarm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que me quite el dol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quiero que toquen mi cuell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lo tengo diez minut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engo la pierna hincha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comodidad y explicar el lími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cluir la zona y mantenerla cubier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sión breve o reprogram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masajear y deriv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ordar presión, ambiente y ritm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ntrevista inicial convierte una petición vaga en un ___ verificable. No sirve para ___ la causa del dolor. Si aparece una señal de alarma, la sesión se ___ y se orienta a valor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decisión inici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ordar la ses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plicar un lími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riv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e descansar y bajar el estré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de que le quiten las toxin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de presión firme pero tiene un hematoma reci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fiere fiebre desde anoch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iene una pierna hinchada y ca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iere una sesión breve antes de una cit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busca la persona y qué zonas prefiere evit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antecedentes y señales de alarma antes de empez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dijo que le duele el hombro, concluyo que es muscular y lo trabajo fuert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presión, posición y cobertura, y confirmo en voz al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registro el objetivo y la decisión toma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1-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onducir una entrevista breve, escribir un objetivo verificable y justificar si la sesión continúa, se adapta, se pospone o se deriv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plantilla de cinco bloques y la matriz de tres respuestas; vuelve a redactar el objetivo de una petición real o imagin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pediste un masaje o un servicio de bienestar. ¿Qué dijiste al entrar y qué querías que pasara? Escribe las dos cosas por separado. Después redacta el objetivo que te habría gustado acordar y una pregunta que te hubiera ayudado a decirlo con precis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ntrevistar sin diagnos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vista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ación breve que acuerda objetivo y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v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formula en confort, descanso o alivio pasaj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ce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la sesión; no prohíbe por sí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exclu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peta sin negociar y se mantiene 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a entrevista y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ntrevistar sin diagnostic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1-entrevista-inicial-y-objetivo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entrevista inici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traducir la petición en un objetivo verificable, detectar lo que cambia la sesión y dejar registrada la decisión de continuar, adaptar, posponer o derivar. No sirve para diagnostic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convierte una queja en objetiv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e gustaría notar al salir y cómo lo vas a comprobar?». La respuesta debe describir una experiencia (comodidad, descanso, movilidad) y no depender de un diagnóst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tecedentes cambian una se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siones recientes, cirugías, anticoagulantes, embarazo, diabetes con sensibilidad alterada, antecedentes oncológicos, piel lesionada y cambios recientes de salud. Se preguntan para adaptar o derivar, no para prohibir por diagnósti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speta el límite de una zo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regunta antes, se excluye la zona y se mantiene cubierta. No se negocia ni se insiste. La persona puede cambiar de opinión en cualquier momen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al cerrar la entrevi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brir la conversación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bjetivo acordado, zonas excluidas, antecedentes relevantes, decisión tomada y recomendación de consulta si hubo. Solo lo necesario, con aviso de privacidad y resguar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inicial es la primera decisión de la sesión. Sirve para escuchar la petición, detectar lo que cambia el plan y acordar un objetivo que se pueda comprobar. No sirve para diagnosticar ni para prometer resultados. Una plantilla de cinco bloques ordena la conversación y deja registro de lo acordado; se adapta a cada establecimiento y requiere revisión clínica y jurídica. Si la petición no cabe en el servicio, se reformula; si aparece una señal de alarma, se detiene y se deriva. Entrevistar bien es parte de masajear con criter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stiene que hay muy poca confianza en que el masaje sea un tratamiento eficaz para dolor lumbar y describe efectos adversos leves. No se usa para prescribir ni para comparar técnic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FPDPPP, Ley Federal de Protección de Datos Personales en Posesión de los Particulares · https://www.ordenjuridico.gob.mx/Documentos/Federal/html/wo125102.html · consulta: 2026-10-26 · alcance: Alcance federal mexicano. Regula el tratamiento de datos personales por particulares, el aviso de privacidad y los derechos de acceso, rectificación, cancelación y oposición. No se interpreta como asesoría jurídica para un establecimiento concre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para evaluar y certificar la aplicación de masaje holístico; no implica que el certificado sea obligatorio ni que sustituya una autorización sanitar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1-entrevista-inicial-y-objetivos"/>
              </a:rPr>
              <a:t><![CDATA[Entrevista inicial y objetivos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formativa; no habilita para ejercer ni sustituye práctica supervis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2026-10-26T12:24:01Z</dcterms:created>
  <dcterms:modified xsi:type="dcterms:W3CDTF">2026-10-26T12:24:01Z</dcterms:modified>
  <dc:title>Entrevista inicial y objetivos del cliente</dc:title>
  <dc:description>Presentación editable del OA «Entrevista inicial y objetivos del cliente». Enlace: https://saludyestetica.lumbre.lat/object/sye-c33-r01-oa01-entrevista-inicial-y-objetivos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