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9-palpar-no-diagnost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palpar no permite diagnosticar la causa del dolo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ano que cree saber»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nsibilidad y especificidad, sin número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nsibilidad y especificidad, sin número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nsibilidad y especificidad, sin número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llazgos que aparecen con y sin dolo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sensación 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evitan el salto a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í permite la palpació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hallazgo a la decis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hallazgos y su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puede decir y lo que no se pue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hablar y registrar sin diagnostic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xplorar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ide permiso y define el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e vas a palpar para ubicar la zona y ajustar la presión, no para descubrir una enfermedad. La persona puede negarse o limitar el á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xplorar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Observa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lor, volumen, postura, protección de la zona y estado de la piel. Lo que se ve orienta la palpación y puede cambia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xplorar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lpa con un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busques «el nudo»: comprueba temperatura, textura, firmeza y sensibilidad. Pregunta a la persona qué siente mientras presi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xplorar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scribe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términos observables: «firme», «sensible», «caliente», «hinchado». Evita contractura, adherencia, nudo o nervio atrapado como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xplorar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id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justa presión, evita la zona o detente. Si hay calor, hinchazón, bulto, hormigueo o pérdida de fuerza, orient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xplorar sin diagnostic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descripción, acuerdo y respuesta. Si te preguntan qué tiene, di que el masaje no lo determina y que, si persiste, convien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nudo» que no era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Iván, nombre inventado, señala un punto entre la escápula y la columna y dice que ahí «tiene un nudo». Refiere tirantez desde hace dos semanas, sin hormigueo, sin golpe y sin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nudo» que no era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alpa con permiso y se describe: «siento una zona firme y sensible a la presión». Se pregunta si esa sensación es nueva y qué la modifica. Se acuerda presión media y se evita presionar el h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nudo» que no era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ván sale más cómodo. No se le dice que el nudo se deshizo ni que esa era la causa. Se registra la descripción y la respuesta, y se le explica que, si la tirantez persiste o aparece hormigueo, convien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firmar un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paran describir 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roporción de personas con la condición que son identifi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nsibilidad se refiere a cuántas personas con la condición son identificadas. La proporción de personas sin la condición que son descartadas es la especif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nsibilidad y especificidad se definen comparando el hallazgo con un estándar de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9-palpar-no-diagnostic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ómo se siente la zona: temperatura, textura, firmeza y sens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pación describe cómo se siente una zona. No identifica la causa ni la estructura lesionada, y tampoco predice el resultado del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xamen físico combina inspección, palpación, auscultación y percusión con la historia y otras pruebas; la palpación por sí sola no diagno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9-palpar-no-diagnostic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unto sensible puede aparecer en personas con y sin dolor. La palpación no establece causalidad ni confirma un punto gat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hallazgos inespecíficos se encuentran también en personas si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9-palpar-no-diagnostic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or eso se dice que es inespecífico: no distingue por sí solo entre quien tiene dolor y quien no. Necesita contexto y otr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rmeza o la sensibilidad a la presión no son exclusivas de quien consulta por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9-palpar-no-diagnostic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nsibilidad → Identifica a quienes tienen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pecificidad → Descarta a quienes no la 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llazgo inespecífico → Aparece con y si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ándar de referencia → Permite confirmar si la condición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ripción palpable → Temperatura, textura, firmeza y sens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estándar de referencia no se pueden calcular sensibilidad ni especificidad para una pregunta de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9-palpar-no-diagnostic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nsibilidad · especificidad ·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dos primeras son propiedades del hallazgo frente a una condición; la tercera es lo que falta para poder calcularlas en el caso de la pal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una prueba o criterio que confirme la condición, no hay con qué comparar el hallaz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9-palpar-no-diagnosti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zona se siente firme a la palpación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piel está caliente en esa zona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a banda firme es una contractura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te punto es la causa del dolor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ormigueo nuevo en la mano → Obliga 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inchazón y calor en una pierna → Obliga 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persona tolera presión media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n presión se le va a quitar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scripción y la respuesta se afirman; la causa y el pronóstico no. Las señales de alarma obligan a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9-palpar-no-diagnost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mo la zona duele, le digo que ahí está la causa y que con presión se le va a qu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a la palpación no confirma la causa ni permite prometer que se quitará. La línea convierte un hallazgo inespecífico en diagnóstico y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alpación no tiene un estándar de referencia que confirme la causa de un dolor dif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9-palpar-no-diagnost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frase que hayas dicho o escuchado sobre lo que «tenía» una persona después de un masaje. Sepárala en dos partes: lo que se observó y lo que se concluyó. ¿Qué parte podrías demostrar sin tu mano? Reescribe la frase con esa parte y añade lo que sí puedes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nfundir sentir con sa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confundir sentir con sa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palpación no puede diagnosticar la causa de u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describe cómo se siente una zona, no qué estructura falla. No tiene un estándar de referencia que confirme la causa y muchos hallazgos aparecen también en personas si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sensibilidad de un hallaz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oporción de personas con la condición que el hallazgo identifica. Una prueba muy sensible deja pasar pocos casos, pero puede marcar a personas s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especif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oporción de personas sin la condición que el hallazgo descarta. Una prueba muy específica casi no marca a sanos, pero puede dejar pasar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decir después de pal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Zona firme», «sensible a la presión», «caliente», «hinchada». Descripciones observables que ayudan a elegir presión, posición y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rases convien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enes un nudo», «es una contractura», «esto te causa el dolor», «con esto se te quita». Afirman causa o resultado sin prueba y pueden retrasar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9-palpar-no-diagnostic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9560" r:id="rId1"/>
    <p:sldLayoutId id="2482029561" r:id="rId2"/>
    <p:sldLayoutId id="2482029562" r:id="rId3"/>
    <p:sldLayoutId id="24820295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9f42d4967adb2b62e38b6293cdd2877db3f7b267af4c5cc1.jpg"/>
  <Relationship Id="rId3" Type="http://schemas.openxmlformats.org/officeDocument/2006/relationships/hyperlink" Target="https://saludyestetica.lumbre.lat/object/sye-c32-r01-oa09-palpar-no-diagnost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2-r01-oa09-palpar-no-diagnostica" TargetMode="External"/>
  <Relationship Id="rId4" Type="http://schemas.openxmlformats.org/officeDocument/2006/relationships/hyperlink" Target="https://saludyestetica.lumbre.lat/object/sye-c32-r01-oa09-palpar-no-diagnostic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2-r01-oa09-palpar-no-diagnostica" TargetMode="External"/>
  <Relationship Id="rId4" Type="http://schemas.openxmlformats.org/officeDocument/2006/relationships/hyperlink" Target="https://saludyestetica.lumbre.lat/object/sye-c32-r01-oa09-palpar-no-diagnostic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2-r01-oa09-palpar-no-diagnostica" TargetMode="External"/>
  <Relationship Id="rId4" Type="http://schemas.openxmlformats.org/officeDocument/2006/relationships/hyperlink" Target="https://saludyestetica.lumbre.lat/object/sye-c32-r01-oa09-palpar-no-diagnostic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hyperlink" Target="https://saludyestetica.lumbre.lat/object/sye-c32-r01-oa09-palpar-no-diagnostica"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9-palpar-no-diagnostica"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lp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mi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agnostic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u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l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2-r01-oa09-palpar-no-diagnost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la palpación no identifica la causa de un dolor: qué significan sensibilidad y especificidad, por qué muchos hallazgos son inespecíficos y qué se puede concluir, decir y registrar sin diagnostic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32: la diferencia entre sentir un tejido y conocer su causa. Define sensibilidad y especificidad sin cifras, muestra por qué un hallazgo aparece con y sin dolor y enseña a describir, adaptar y derivar sin etique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alpacion · diagnostico · evidencia · limites · dol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palpar no permite diagnosticar la causa del dol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en formación y personas que quieren entender por qué una sensación bajo la mano no equivale a un diagnóstico. Se suponen el curso 31 y las lecciones previas del curso 32. Es formación educativa: no enseña a diagnosticar, no sustituye práctica supervisada ni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palpar no permite diagnosticar la causa del dol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señala un punto entre la escápula y la columna. El prestador presiona, siente una banda firme, la persona dice «ay», y llega la frase: «aquí tienes un nudo; es lo que te está causando el dolor». En diez segundos se han convertido una sensación táctil, una queja y una reacción en una explicación. El problema no es la mano: es el salto. Palpar puede decir cómo se siente una zona, si está caliente, si duele o si la piel está íntegra. No puede decir qué estructura falla ni por qué duele. Esta lección explica ese límite con dos ideas —sensibilidad y especificidad— y enseña a hablar y registrar sin cruzarl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no que cree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lpar es una forma de explorar, no una forma de revelar. MedlinePlus recuerda que un examen físico suele incluir inspección, palpación, auscultación y percusión, y que esas maniobras se interpretan junto con la historia de la persona y, cuando hace falta, con pruebas. En una sesión de bienestar no hay pruebas ni historia clínica completa: hay una conversación, una observación y una respuesta al contacto. Eso alcanza para cuidar y adaptar, pero no para nombrar la causa de un dolor. La palpación es una conversación con el tejido, y su valor está en lo que permite preguntar despué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no que cree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alto ocurre cuando una sensación se convierte en una entidad: «banda firme» pasa a «contractura», «punto doloroso» pasa a «punto gatillo», «chasquido» pasa a «articulación desalineada» y «zona que se mueve raro» pasa a «adherencia». Son atajos del lenguaje, no hallazgos demostrados. El problema no es usar metáforas para comunicarse; es olvidar que son metáforas y cobrar por ellas como si fueran un diagnóstico. La precisión empieza por separar lo que se siente de lo que se concluye, y por aceptar que la pregunta útil no es «¿qué es esto?» sino «¿qué hago con esto ho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especificidad, sin númer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aber si un hallazgo sirve para identificar una condición, se compara con un estándar de referencia: una prueba o un criterio que confirme si la condición está o no. La sensibilidad es la proporción de personas que tienen la condición y son identificadas por el hallazgo; la especificidad es la proporción de personas que no la tienen y son descartadas. Un hallazgo muy sensible deja pasar pocos casos, pero puede marcar a muchas personas sanas; uno muy específico casi no marca a sanos, pero puede dejar pasar cas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especificidad, sin númer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pación de tejidos blandos no tiene un estándar de referencia que confirme la causa de un dolor difuso. No hay una prueba que diga «esta banda firme es la causa» para comparar con lo que la mano siente. Por eso no se puede calcular su sensibilidad ni su especificidad para esa pregunta, y por eso no se usa como prueba diagnóstica. Sirve para detectar cambios que orientan una conducta: calor, hinchazón, piel lesionada, sensibilidad extrema, una zona que la persona protege. La pregunta correcta no es «¿qué es?», sino «¿qué hago con es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especificidad, sin númer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cierre del curso 32, de carácter informativo, sobre los límites de la palpación. No enseña a diagnosticar, no interpreta hallazgos como enfermedad y no sustituye una valoración profesional. Sirve para describir sin etiquetas, adaptar la sesión y derivar cuando correspon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especificidad, sin númer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ñal de alarma no se interpreta: se deriv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or, hinchazón, bulto, herida, hormigueo nuevo o pérdida de fuerza cambian la decisión: se detiene el trabajo y se orienta a valoración. La palpación no dice la causa y no autoriza a tranquilizar con una etique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frase]]></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decir una frase sobre lo que sientes, pregúntate si podrías demostrarla con una prueba que no sea tu propia mano. Si la respuesta es no, cámbiala por una descripción: «zona firme», «sensible a la presión», «se siente cali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llazgos que aparecen con y sin dol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os hallazgos palpables son inespecíficos: aparecen en personas con dolor y en personas sin dolor. Una banda que se siente firme, un punto sensible a la presión o una diferencia de tono entre dos lados pueden formar parte de la historia de esa persona sin explicar su queja. Si el mismo hallazgo se encuentra en quien no tiene dolor, no puede, por sí solo, explicar el dolor de quien sí lo tiene. Esa es la razón práctica por la que «lo noto tenso» no equivale a «esto es la causa». Y la probabilidad de que un hallazgo positivo sea cierto también depende de cuántas personas del grupo tengan la condi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llazgos que aparecen con y sin dol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o se suma la variabilidad del observador: dos personas pueden describir la misma zona con palabras distintas, y la misma persona puede sentirla diferente según el día, la presión, la posición o su expectativa. La atención también modifica la experiencia: si alguien espera encontrar un «nudo», notará más la zona que se le señala. Nada de esto convierte la palpación en un engaño; la convierte en una herramienta de exploración que necesita contexto y que no debe presentarse como veredicto. Por eso se pregunta y se compara antes de conclu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llazgos que aparecen con y sin dolor]]></a:t>
            </a:r>
          </a:p>
        </p:txBody>
      </p:sp>
      <p:pic>
        <p:nvPicPr>
          <p:cNvPr id="3" name="" descr="De la sensación a la decisión">
            <a:hlinkClick r:id="rId3" tooltip="De la sensación a la decis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evitan el salto al diagnóst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9-palpar-no-diagnostic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permite la palp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pación permite observar temperatura, textura, turgencia, sensibilidad, tono aparente y presencia de hinchazón o de una zona que la persona protege. Esa información es útil para elegir presión, posición, cobertura y ritmo, y para detectar signos que cambian la decisión: una zona caliente y hinchada, un bulto, una herida, una sensibilidad que no corresponde a lo esperado. También permite notar intolerancia a la presión y ajustar antes de que el malestar aumente. En ese sentido, palpar es una herramienta de seguridad y de adaptación, no de clasifica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permite la palp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permite comparar un lado con otro y preguntar por la diferencia. Pero comparar no es diagnosticar: una asimetría puede ser habitual en esa persona o puede ser nueva, y solo la persona y su historia ayudan a distinguirlo. La comparación se hace con la misma presión, en el mismo orden y con el permiso de la persona; si la diferencia es nueva, se pregunta en lugar de suponer. La palpación se vuelve más útil cuando se acompaña de preguntas: desde cuándo, qué la modifica, qué pasó esos días. Sin esas preguntas, la mano trabaja con muy poca información y tiende a inventar la que fal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permite la palp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frases frecuentes en una sesión y su versión honesta. La tercera columna no resta calidez: cambia una certeza inventada por una descripción út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152650"/>
                <a:gridCol w="2771775"/>
                <a:gridCol w="3190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que se escu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sos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quí tienes un n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banda firme no es una estructura demo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nto una zona firme; dime si te mol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contr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érmino no identifica una causa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ieres tirantez y la zona está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 es lo que te causa el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lpación no establece caus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compañar tu molestia; no puedo afirmar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152650"/>
                <a:gridCol w="2771775"/>
                <a:gridCol w="3190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que se escu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sos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esto se te qu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un resultado que no se puede garant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ayudarte a estar más cómodo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dolor viene del ner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valoración, no una conclusión tác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e hormigueo conviene valo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 la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práctica se ordena en tres pasos. Primero, describir: «zona firme a la palpación», «sensibilidad en el borde escapular», «piel caliente». Segundo, preguntar: desde cuándo, qué la alivia, si hay hormigueo, si la persona quiere que se trabaje. Tercero, decidir: ajustar la presión, evitar la zona o detener y orientar. En ningún paso hace falta nombrar una causa. La descripción basta para actuar con cuidado y deja la puerta abierta a que un profesional con más herramientas haga su trabaj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 la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hallazgo es una señal de alarma —calor, hinchazón, bulto, pérdida de fuerza, hormigueo nuevo—, la decisión se vuelve más simple y más importante: no se masajea, no se insiste y se orienta a valoración. La palpación cumplió su función al detectar que algo no encaja. Detectar no es diagnosticar: es reconocer que la sesión cambia de rumbo. Lo que no corresponde es interpretar ese algo, tranquilizar con una etiqueta o prometer que se resolverá con presión. La seguridad empieza donde termina la explicación fác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hallazgo a la decisión]]></a:t>
            </a:r>
          </a:p>
        </p:txBody>
      </p:sp>
      <p:pic>
        <p:nvPicPr>
          <p:cNvPr id="3" name="" descr="Cuatro hallazgos y su alcance">
            <a:hlinkClick r:id="rId3" tooltip="Cuatro hallazgos y su alcanc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puede decir y lo que no se puede conclu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9-palpar-no-diagnostic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hablar y registrar sin diagnost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enguaje se puede entrenar. En lugar de «tienes un nudo», «siento una zona firme; dime si te molesta al presionar». En lugar de «es una contractura», «refieres tirantez y la zona está sensible». En lugar de «con esto se te quita», «puedo ayudarte a estar más cómodo hoy; si el dolor sigue o cambia, conviene valorarlo». Son frases más largas, pero dicen lo que se sabe y no lo que se imagina. También protegen al prestador de una promesa imposible y le dan a la persona una información que puede us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hablar y registrar sin diagnost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igue la misma regla: describir lo observado, lo referido, lo acordado y la respuesta. «Zona sensible en el borde escapular derecho; presión media tolerada; sin hormigueo; salió más cómoda» es un registro útil. «Contractura deshecha» no lo es, porque afirma un cambio que no se puede verificar y una causa que no se demostró. Si la persona pregunta qué tiene, la respuesta honesta es que el masaje no lo determina y que, si el malestar persiste, conviene una valoración. El registro, además, permite revisar patrones sin convertirlos en diagnóstic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y registrar sin diagnosticar · Procedimiento: explorar sin diagnosticar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permiso y define el propósi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e vas a palpar para ubicar la zona y ajustar la presión, no para descubrir una enfermedad. La persona puede negarse o limitar el ár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y registrar sin diagnosticar · Procedimiento: explorar sin diagnosticar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antes de toc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r, volumen, postura, protección de la zona y estado de la piel. Lo que se ve orienta la palpación y puede cambiar la deci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y registrar sin diagnosticar · Procedimiento: explorar sin diagnosticar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lpa con una pregu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busques «el nudo»: comprueba temperatura, textura, firmeza y sensibilidad. Pregunta a la persona qué siente mientras presion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y registrar sin diagnosticar · Procedimiento: explorar sin diagnosticar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en voz 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términos observables: «firme», «sensible», «caliente», «hinchado». Evita contractura, adherencia, nudo o nervio atrapado como explic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y registrar sin diagnosticar · Procedimiento: explorar sin diagnosticar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la respues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 presión, evita la zona o detente. Si hay calor, hinchazón, bulto, hormigueo o pérdida de fuerza, orienta a valor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y registrar sin diagnosticar · Procedimiento: explorar sin diagnosticar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explica 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descripción, acuerdo y respuesta. Si te preguntan qué tiene, di que el masaje no lo determina y que, si persiste, conviene valor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y registrar sin diagnosticar · Caso ficticio: el «nudo» que no era un diagnóstic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Iván, nombre inventado, señala un punto entre la escápula y la columna y dice que ahí «tiene un nudo». Refiere tirantez desde hace dos semanas, sin hormigueo, sin golpe y sin pérdida de fuerz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y registrar sin diagnosticar · Caso ficticio: el «nudo» que no era un diagnóstic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i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alpa con permiso y se describe: «siento una zona firme y sensible a la presión». Se pregunta si esa sensación es nueva y qué la modifica. Se acuerda presión media y se evita presionar el hue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y registrar sin diagnosticar · Caso ficticio: el «nudo» que no era un diagnóstic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ván sale más cómodo. No se le dice que el nudo se deshizo ni que esa era la causa. Se registra la descripción y la respuesta, y se le explica que, si la tirantez persiste o aparece hormigueo, conviene valor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hablar y registrar sin diagnosticar]]></a:t>
            </a:r>
          </a:p>
        </p:txBody>
      </p:sp>
      <p:pic>
        <p:nvPicPr>
          <p:cNvPr id="3" name="" descr="Antes de afirmar una causa">
            <a:hlinkClick r:id="rId3" tooltip="Antes de afirmar una cau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paran describir de conclu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9-palpar-no-diagnostic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 hallazgo en diagnóstico. «Banda firme» no es «contractura», y «punto doloroso» no es «punto gatillo demostrado». La descripción es útil para actuar; la etiqueta afirma una causa que la palpación no puede probar.]]></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palpación como prueba de eficacia. Que una zona duela más o menos después de presionar no demuestra que el masaje haya resuelto nada. El alivio pasajero es un resultado legítimo si se presenta como tal, no como confirmación de un diagnóstic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etir la jerga del cliente como explicación. Si la persona dice «nudo», se puede comprender la metáfora sin adoptarla como término técnico. Repetirla como causa refuerza una idea falsa y dificulta que consulte cuando hace falt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se quitará lo encontrado. No se puede garantizar que una sensación desaparezca ni que el dolor no vuelva. Prometerlo convierte una sesión de bienestar en una expectativa incumplida y puede retrasar una valor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firma la causa de un dolor a partir de la palpación: se describe lo observado y se pregunta por el contex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calor, hinchazón, bulto o herida, no se masajea la zona: se orienta a valor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ormigueo nuevo, adormecimiento o pérdida de fuerza, se detiene el trabajo y se orien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regunta qué tiene, se explica que el masaje no lo determina y que la valoración corresponde a otro profesion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registro se escriben descripciones y respuestas, no etiquetas diagnóstic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hay dolor súbito e intenso, traumatismo, fiebre, hinchazón o calor en una articulación, pérdida de fuerza, alteración sensitiva nueva o una pierna unilateral hinchada, caliente o dolorosa. Sugiere consulta habitual si el dolor persiste, cambia de carácter, despierta por la noche o limita actividades cotidianas. Esta lección no clasifica urgencias ni decide tratamientos: explica por qué la palpación no sustituye una valoración. La lección c33-oa05 desarrolla el caso de la pierna hinchada cuando esté publica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ide la sensibilidad de un hallazgo o de una prueb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roporción de personas sin la condición que son descartada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oporción de personas con la condición que son identificada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ntensidad del dolor que produce la maniobr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uerza que se aplica con la ma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uede concluir una palpación de tejidos blandos en una sesión de bienes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usa del dolo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ombre de la estructura lesionad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ómo se siente la zona: temperatura, textura, firmeza y sensibilidad.]]></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masaje va a funcion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unto doloroso a la palpación confirma la causa del dol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hallazgo palpable puede aparecer en personas con dolor y en personas sin dol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su defini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nsibil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pecific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llazgo inespecífic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ándar de referenci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scripción palpabl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arta a quienes no la tien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arece con y sin dolo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rmite confirmar si la condición está]]></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mperatura, textura, firmeza y sensibilidad]]></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dentifica a quienes tienen la condi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indica la proporción de personas con la condición que el hallazgo identifica; la ___ indica la proporción de personas sin la condición que el hallazgo descarta. La palpación no tiene un estándar de ___ que confirme la cau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permit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afirm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afirm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liga a deten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zona se siente firme a la palpac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iel está caliente en esa zo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a banda firme es una contractu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e punto es la causa del dol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ormigueo nuevo en la man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inchazón y calor en una pier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persona tolera presión medi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n presión se le va a quita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o permiso y explico que voy a palpar para ubicar la zo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ribo lo que siento: firmeza, temperatura y sensibilidad.]]></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o desde cuándo y qué modifica la molestia.]]></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la zona duele, le digo que ahí está la causa y que con presión se le va a quit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a descripción, lo acordado y la respue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9-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9-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9-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9-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2-r01-oa09-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2-r01-oa09-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2-r01-oa09-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2-r01-oa09-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por qué la palpación no diagnostica, distingues sensibilidad de especificidad y reformulas al menos una frase típica sin afirmar una caus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hallazgos y la tabla de frases; vuelve a escribir tres afirmaciones que puedas sostener con lo que observas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frase que hayas dicho o escuchado sobre lo que «tenía» una persona después de un masaje. Sepárala en dos partes: lo que se observó y lo que se concluyó. ¿Qué parte podrías demostrar sin tu mano? Reescribe la frase con esa parte y añade lo que sí puedes ofrecer.]]></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sentir con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lp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 de temperatura, textura, firmeza y sen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 a quienes tienen la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f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 a quienes no la tien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llazgo inespecíf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con y sin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hon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e lo observado y la respuesta, no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sentir con sabe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2-r01-oa09-palpar-no-diagnostica"/>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palpación no puede diagnosticar la causa de un dolo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describe cómo se siente una zona, no qué estructura falla. No tiene un estándar de referencia que confirme la causa y muchos hallazgos aparecen también en personas sin dolo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sensibilidad de un hallaz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oporción de personas con la condición que el hallazgo identifica. Una prueba muy sensible deja pasar pocos casos, pero puede marcar a personas san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especificid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oporción de personas sin la condición que el hallazgo descarta. Una prueba muy específica casi no marca a sanos, pero puede dejar pasar cas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decir después de palp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Zona firme», «sensible a la presión», «caliente», «hinchada». Descripciones observables que ayudan a elegir presión, posición y conduc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rases conviene evit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sin diagnostic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enes un nudo», «es una contractura», «esto te causa el dolor», «con esto se te quita». Afirman causa o resultado sin prueba y pueden retrasar una valor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lpar informa de cómo se siente una zona; no revela por qué duele. Sensibilidad y especificidad exigen un estándar de referencia que la palpación de tejidos blandos no tiene, y muchos hallazgos aparecen con y sin dolor. Por eso el masaje de bienestar describe, compara, pregunta y decide: ajusta presión, evita una zona o detiene y orienta. Decir «zona firme» en lugar de «contractura» no es una limitación comercial: es la diferencia entre acompañar con honestidad y vender una certeza que nadie puede sosten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EXAMEN · MedlinePlus en español, «Examen físico» · https://medlineplus.gov/spanish/ency/article/002274.htm · consulta: 2026-10-26 · alcance: Enumera inspección, palpación, auscultación y percusión como partes del examen físico. Se usa para mostrar que la palpación es un componente y no un diagnóstico aisla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DOLOR · MedlinePlus en español, tema «Dolor» · https://medlineplus.gov/spanish/pain.html · consulta: 2026-10-26 · alcance: Define el dolor como una señal del sistema nervioso y el dolor crónico por su duración. No es normativa mexicana ni una indicación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S-AP-14-1 · OpenStax, Anatomy and Physiology 2e, «Sensory Perception» · https://openstax.org/books/anatomy-and-physiology-2e/pages/14-1-sensory-perception · consulta: 2026-10-26 · alcance: Referencia académica abierta sobre nocicepción y percepción sensorial. Se cita como referencia conceptual, sin copiar texto ni reproducir lámin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muy poca confianza en que el masaje sea un tratamiento eficaz para dolor lumbar y efectos adversos leves. Se usa para moderar expectativas, no para prescrib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del Reino Unido: la terapia manual se considera solo como parte de un paquete que incluye ejercicio (1.2.7). No es normativa mexicana ni una indicación individu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9-palpar-no-diagnostica"/>
              </a:rPr>
              <a:t><![CDATA[Por qué palpar no permite diagnosticar la causa del d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Ilustraciones anatómicas: no incluidas; se enlaza una referencia abierta. Referencia: OpenStax, Anatomy and Physiology 2e. Lección conceptual sobre límites de la palpación: no enseña a diagnostic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2026-10-26T11:14:47Z</dcterms:created>
  <dcterms:modified xsi:type="dcterms:W3CDTF">2026-10-26T11:14:47Z</dcterms:modified>
  <dc:title>Por qué palpar no permite diagnosticar la causa del dolor</dc:title>
  <dc:description>Presentación editable del OA «Por qué palpar no permite diagnosticar la causa del dolor». Enlace: https://saludyestetica.lumbre.lat/object/sye-c32-r01-oa09-palpar-no-diagnostica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