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8-piernas-pies-y-zonas-vulnerabl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8-piernas-pies-y-zonas-vulnerabl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pa regional: piernas, pies y zonas vulnerables»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la cadera al pie: nombrar sin confundir»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odilla y hueco poplíteo»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odilla y hueco poplíteo»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odilla y hueco poplíteo»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ntorrilla: bomba muscular y señal de alarma»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Una pierna hinchada: qué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secuencia que no admite ata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8-piernas-pies-y-zonas-vulnerabl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obillo y pie: huesos, tendón y sensibilidad»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8-piernas-pies-y-zonas-vulnerabl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8-piernas-pies-y-zonas-vulnerabl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8-piernas-pies-y-zonas-vulnerabl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ello anterior y axila: las zonas que no se empujan»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zonas que piden cui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hay cerca y qué regla se a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8-piernas-pies-y-zonas-vulnerabl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daptar sin prohibir por diagnóstico»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sesión de pierna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regunta antes de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cedentes, cirugías recientes, anticoagulantes, diabetes, embarazo, viajes largos o periodos de inmovilidad. Anota lo que cambie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8-piernas-pies-y-zonas-vulnerabl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sesión de pierna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ompara las dos pier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amaño, color, temperatura y sensibilidad. Pregunta si la diferencia es nueva y desde cuándo; no atribuyas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8-piernas-pies-y-zonas-vulnerabl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sesión de pierna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visa piel y ve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Grietas, ampollas, hematomas, heridas y varices dolorosas o duras. La piel cuenta tanto como el mús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8-piernas-pies-y-zonas-vulnerabl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sesión de pierna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lige posición y cob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osición cómoda que no comprima el hueco poplíteo ni obligue a mantener la pierna en el aire. Cubre lo que la persona 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8-piernas-pies-y-zonas-vulnerabl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sesión de pierna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Trabaja con presión gradu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perficie amplia, presión tolerable y zonas excluidas claras: hueco poplíteo, pantorrilla hinchada, venas dolorosas y axi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8-piernas-pies-y-zonas-vulnerabl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sesión de pierna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con señales de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xplica qué observar y qué hacer si aparece hinchazón, calor, dolor que aumenta o falta de aire. Registra la sesión y la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8-piernas-pies-y-zonas-vulnerabl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pantorrilla que no se masaj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Marta, nombre inventado, llega cojeando y pide un masaje fuerte en la pantorrilla. Al comparar, la pierna derecha está más hinchada, la piel se siente caliente y duele al tocarla. No hubo gol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8-piernas-pies-y-zonas-vulnerabl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pantorrilla que no se masaj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masajea, no se moviliza y no se aplica frío ni calor como tratamiento. Se le explica que esos signos requieren valoración médica urgente y se le sugiere acudir el mismo día, sin alarmarla con diagnóst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8-piernas-pies-y-zonas-vulnerabl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pantorrilla que no se masaj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registra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nota lo observado y la recomendación, sin afirmar una causa. Marta no recibe una sesión ese día, pero recibe una decisión segura y una indicación clara. La próxima vez que llame, el registro permite retomar el caso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8-piernas-pies-y-zonas-vulnerabl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trabajar piernas y pi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con la persona y con la propi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8-piernas-pies-y-zonas-vulnerabl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masajear, no movilizar y orientar a valoración médica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inchazón unilateral con calor y dolor es una bandera roja del área. No se masajea ni se moviliza: se detiene y se orienta a valoración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describe enrojecimiento, piel caliente, inflamación y dolor como signos que pueden acompañar una trombosis venosa profu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8-piernas-pies-y-zonas-vulnerabl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El maléolo lat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léolo lateral es la prominencia ósea del lado externo del tobillo. La arteria y el tendón son estructuras blandas; el nervio mediano está en el br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tobillo se ubica por sus maléolos; el tendón de Aquiles baja por detrás hasta el calcán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8-piernas-pies-y-zonas-vulnerabl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or el hueco poplíteo pasan la arteria, la vena y los nervios poplíteos. Es una zona de cuidado; se trabaja alrededor y sin presión profu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 una depresión blanda de paso vasculonervioso, no un punto de masaje prof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8-piernas-pies-y-zonas-vulnerabl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La hinchazón unilateral con calor y dolor obliga a detener, no a masajear ni a intentar drenar. Se orienta a valoración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bandera roja del área es explícita: pierna unilateral hinchada, caliente o dolorosa, no masaje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8-piernas-pies-y-zonas-vulnerabl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antorrilla → Si está hinchada y caliente, no se t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ueco poplíteo → Sin presión profu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léolo lateral → Referencia ósea del tob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ndón de Aquiles → Presión amplia, sin pelliz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xila → Vasos, nervios y ganglios; un bulto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zona tiene una regla distinta; conocer lo que hay cerca evita lesiones y retr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8-piernas-pies-y-zonas-vulnerabl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inchada · masajea ·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cuencia es observación, comparación y derivación. El masaje no forma parte de la respuesta ante esa bandera r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gla del área se repite en el curso de seguridad y en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8-piernas-pies-y-zonas-vulnerabl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asaje suave en muslos tras una jornada de pie →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rabajo alrededor de una rodilla sin hinchazón →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esión más corta con piernas elevadas en embarazo → Se ada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resión ligera en una pierna con varices no dolorosas → Se ada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Masajear una pantorrilla hinchada y caliente →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resionar el hueco poplíteo con los dedos →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mpujar el cuello anterior →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Trabajar la axila con presión profunda →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spuesta se elige por el hallazgo y el contexto, no por el diagnóstico que se imagi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8-piernas-pies-y-zonas-vulnerabl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Como la hinchazón es solo de una pierna, la masajeo suave para que b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inchazón unilateral es precisamente la señal que obliga a no masajear. Presionar puede ser peligroso y retrasa la valoración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ierna unilateral hinchada, caliente o dolorosa: no masajear, no movilizar, orientar a valoración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8-piernas-pies-y-zonas-vulnerabl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8-piernas-pies-y-zonas-vulnerabl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a ocasión en que hayas visto una pierna más hinchada que la otra, en ti o en otra persona. ¿Qué se hizo? ¿Se comparó, se preguntó, se masajeó? Escribe la decisión que tomarías hoy y la frase exacta con la que orientarías a valoración sin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8-piernas-pies-y-zonas-vulnerabl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tren inferior y su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8-piernas-pies-y-zonas-vulnerabl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tren inferior y su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8-piernas-pies-y-zonas-vulnerabl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muslo y pi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muslo va de la cadera a la rodilla; la pierna, de la rodilla al tobillo. Nombrar bien permite pedir consentimiento y registrar con pr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8-piernas-pies-y-zonas-vulnerabl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hueco poplíteo y por qué se cu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la depresión detrás de la rodilla por donde pasan la arteria, la vena y los nervios poplíteos. No se presiona profundo; se trabaja alred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8-piernas-pies-y-zonas-vulnerabl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ante una pierna unilateral hinchada, caliente o dolor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masajear, no movilizar, no intentar drenar. Orientar a valoración médica urgente y registrar lo observado sin afirmar un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8-piernas-pies-y-zonas-vulnerabl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presiona el cuello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aloja la tráquea, la tiroides y las carótidas. La presión profunda en esa cara del cuello no corresponde en bienestar y puede ser riesg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8-piernas-pies-y-zonas-vulnerabl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oncentra la axi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arteria axilar, el plexo braquial y ganglios linfáticos. No es un punto de presión profunda; un bulto se orienta 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8-piernas-pies-y-zonas-vulnerabl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6).]]></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6).]]></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6).]]></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6).]]></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0865" r:id="rId1"/>
    <p:sldLayoutId id="2482030866" r:id="rId2"/>
    <p:sldLayoutId id="2482030867" r:id="rId3"/>
    <p:sldLayoutId id="248203086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2e1bcb814e85f27e8f923f08a07b3dee949f0c5022908871.jpg"/>
  <Relationship Id="rId3" Type="http://schemas.openxmlformats.org/officeDocument/2006/relationships/hyperlink" Target="https://saludyestetica.lumbre.lat/object/sye-c32-r01-oa08-piernas-pies-y-zonas-vulnerabl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2-r01-oa08-piernas-pies-y-zonas-vulnerables" TargetMode="External"/>
  <Relationship Id="rId4" Type="http://schemas.openxmlformats.org/officeDocument/2006/relationships/hyperlink" Target="https://saludyestetica.lumbre.lat/object/sye-c32-r01-oa08-piernas-pies-y-zonas-vulnerable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32-r01-oa08-piernas-pies-y-zonas-vulnerables" TargetMode="External"/>
  <Relationship Id="rId4" Type="http://schemas.openxmlformats.org/officeDocument/2006/relationships/hyperlink" Target="https://saludyestetica.lumbre.lat/object/sye-c32-r01-oa08-piernas-pies-y-zonas-vulnerable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32-r01-oa08-piernas-pies-y-zonas-vulnerables" TargetMode="External"/>
  <Relationship Id="rId4" Type="http://schemas.openxmlformats.org/officeDocument/2006/relationships/hyperlink" Target="https://saludyestetica.lumbre.lat/object/sye-c32-r01-oa08-piernas-pies-y-zonas-vulnerables"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hyperlink" Target="https://saludyestetica.lumbre.lat/object/sye-c32-r01-oa08-piernas-pies-y-zonas-vulnerables"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8-piernas-pies-y-zonas-vulnerables"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p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giona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iern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i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zon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ulnerabl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2-r01-oa08-piernas-pies-y-zonas-vulnerabl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bicar las regiones de la pierna y el pie, reconocer sus referencias óseas y zonas vulnerables como el hueco poplíteo, el cuello anterior y la axila, y aplicar la regla de no masajear una pierna unilateral hinchada, caliente o doloros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anatomía aplicada al tren inferior y a las zonas que no se presionan: pantorrilla, hueco poplíteo, tobillo, pie, cuello anterior y axila. Incluye la bandera roja de la pierna hinchada y la remisión a valoración urgen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natomia · piernas · pies · trombosis · segur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pa regional: piernas, pies y zonas vulnerabl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stadores en formación y personas interesadas en entender qué zonas del tren inferior se pueden trabajar y cuáles exigen cuidado. Se supone el curso 31 y nociones básicas de tejidos. Es formación educativa: no enseña a diagnosticar, no sustituye práctica supervisada y no reemplaza atenc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pa regional: piernas, pies y zonas vulnerabl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lienta habitual llega cojeando y pide «un masaje fuerte en la pantorrilla, que la tengo cargada». Se levanta el pantalón y una pierna está más hinchada que la otra, la piel se siente caliente y duele al tocarla. No hubo golpe ni esfuerzo raro. En ese momento, el masaje deja de ser la prioridad: la prioridad es no tocar, no movilizar y orientar a valoración médica urgente. Esta lección enseña el mapa del tren inferior y, sobre todo, dónde están las zonas que no se presionan: pantorrilla, hueco poplíteo, cuello anterior y axila. El mapa sirve para trabajar mejor; la bandera roja sirve para saber cuándo no trabaj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cadera al pie: nombrar sin confun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lenguaje cotidiano, «pierna» es todo lo que va de la cadera al pie. En anatomía, el muslo es la parte entre la cadera y la rodilla, y la pierna es la que va de la rodilla al tobillo. Esa diferencia importa cuando alguien dice «me duele la pierna»: puede estar hablando del muslo, de la pantorrilla, de la rodilla o del pie. El mapa regional separa muslo, rodilla, pierna, tobillo y pie, y dentro de la pierna distingue tres compartimentos: anterior, lateral y posterior, según describe OpenStax.]]></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cadera al pie: nombrar sin confun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r bien no es un lujo. Permite pedir consentimiento concreto («voy a trabajar la pantorrilla, no el hueco de atrás de la rodilla»), comparar un lado con otro, elegir una posición cómoda y registrar lo que se hizo. También evita dos errores frecuentes: trabajar «la pierna entera» sin saber qué se está tocando y aceptar una petición vaga que después no se puede limitar. El mapa no decide la causa de nada: solo pone nombre a un territorio y permite que las dos partes hablen de lo mismo. Se dibuja con palabras y se comparte en voz alta antes de toc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dilla y hueco poplíte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odilla une el muslo con la pierna. La rótula se palpa en la cara anterior; los cóndilos femorales, a los lados, y la tuberosidad tibial, justo debajo de la rótula, son referencias útiles para ubicar la zona sin adivinar. Alrededor hay tendones y una cápsula articular que no se ve. En una sesión de bienestar, la rodilla se aborda con presión amplia y superficial, sin empujar la rótula ni forzar el rango de movimiento. Si está hinchada, caliente o duele al apoyar, no se masajea: se orienta a valora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dilla y hueco poplíte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rás de la rodilla está el hueco poplíteo, una depresión blanda donde pasan la arteria y la vena poplíteas y los nervios que van a la pierna. No es un punto para presionar profundo ni para «soltar» nada: es una zona de paso vasculonervioso. Una hinchazón detrás de la rodilla, un dolor que aumenta al flexionar o una sensación de opresión piden valoración, no más presión. La regla práctica es sencilla: se trabaja alrededor, con la mano abierta, y se evita el centro del hueco. Esa mano abierta reparte la presión y evita el foco que concentra los ded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dilla y hueco poplíte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ción de anatomía regional de carácter informativo aplicada al masaje de bienestar. No es un atlas, no incluye láminas anatómicas y no enseña maniobras profundas. Sirve para nombrar piernas y pies, ubicar referencias óseas y reconocer zonas vulnerables; no habilita para diagnosticar ni trat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dilla y hueco poplíte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erna hinchada: no masajear]]></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pierna unilateral hinchada, caliente o dolorosa no se masajea, no se moviliza y no se intenta drenar. Se orienta a valoración médica urgente. La lección c33-oa05, «Una pierna hinchada, caliente o dolorosa», desarrolla este caso cuando esté publicad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ara antes de tocar]]></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gunta si puedes mirar las dos piernas y compáralas: tamaño, color, temperatura y sensibilidad. La diferencia entre una y otra es la información más útil; la explicación de esa diferencia no te corresponde a t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ntorrilla: bomba muscular y señal de alar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ntorrilla es la parte posterior de la pierna y aloja los músculos que permiten ponerse de puntillas y empujar el suelo. Esos músculos también funcionan como una bomba: al contraerse, ayudan a que la sangre venosa vuelva hacia arriba. Esa función explica por qué la pantorrilla se siente cargada después de estar mucho tiempo de pie o sentado, y por qué el reposo y el movimiento suave forman parte de las recomendaciones cotidianas. No explica, en cambio, que el masaje «drene toxinas»: el retorno venoso es un proceso del cuerpo, no una tubería que se destape a man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ntorrilla: bomba muscular y señal de alar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bandera roja del área es concreta: una pierna unilateral hinchada, caliente o dolorosa no se masajea, no se moviliza y no se intenta «drenar». Se orienta a valoración médica urgente. MedlinePlus describe el enrojecimiento, la piel caliente, la inflamación y el dolor o la sensibilidad como signos que pueden acompañar una trombosis venosa profunda, y advierte que esa condición puede complicarse con síntomas de urgencia como dolor torácico o dificultad para respirar. No hace falta saber la causa para tomar la decisión correcta: basta con reconocer el patrón y detener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ntorrilla: bomba muscular y señal de alarma]]></a:t>
            </a:r>
          </a:p>
        </p:txBody>
      </p:sp>
      <p:pic>
        <p:nvPicPr>
          <p:cNvPr id="3" name="" descr="Una pierna hinchada: qué hacer">
            <a:hlinkClick r:id="rId3" tooltip="Una pierna hinchada: qué hacer"/>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secuencia que no admite ataj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2-r01-oa08-piernas-pies-y-zonas-vulnerable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obillo y pie: huesos, tendón y sensibil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tobillo se palpan los maléolos medial y lateral, las dos prominencias que quedan a los lados. El tendón de Aquiles baja por detrás hasta el calcáneo, y en el pie se reconocen el arco, los metatarsianos y los dedos. Son referencias para ubicar, no puntos para pinzar ni presionar con fuerza. El tendón de Aquiles se trabaja con presión amplia y sin pellizcos; la planta del pie concentra terminaciones sensoriales y su tolerancia varía mucho de una persona a otra, así que la presión se pregunta antes de aplicar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obillo y pie: huesos, tendón y sensibil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ie soporta carga y pasa horas dentro del calzado, y eso cambia lo que se siente al tocarlo. En personas con diabetes y sensibilidad alterada, la revisión de la piel es tan importante como el masaje: grietas, ampollas, cambios de color o zonas que no se sienten piden valoración y cuidado. Tampoco se usan temperaturas extremas ni instrumentos que puedan lesionar. Si aparece hormigueo, adormecimiento o una herida que no se había visto, se detiene el trabajo y se orienta. El pie no es una puerta de órganos: es una región del cuerpo que merece cuida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obillo y pie: huesos, tendón y sensibil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hallazgos del tren inferior y la respuesta que corresponde. La tabla no identifica la causa: ordena la decis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000250"/>
                <a:gridCol w="2000250"/>
                <a:gridCol w="2057400"/>
                <a:gridCol w="2057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impo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ierna hinchada, caliente y dolor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requerir valoración ur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sajear, movilizar o intentar dre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y orientar a valoración médica ur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nchazón en ambas pier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cesita valoración y 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umir que es «retención» y presionar fue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desde cuándo y sugerir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000250"/>
                <a:gridCol w="2000250"/>
                <a:gridCol w="2057400"/>
                <a:gridCol w="2057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impo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as varicosas dolorosas o du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ared venosa puede estar inflam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ón profunda sobre la ve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suave alrededor y valoración si hay c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migueo o adormecimiento en el p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indicar alteración sensi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istir o usar frío o calor inten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revisar piel y calzado, orie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2000250"/>
                <a:gridCol w="2000250"/>
                <a:gridCol w="2057400"/>
                <a:gridCol w="2057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impo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lto en axila o cue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quiere valoración, no mas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onar o intentar «deshace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tocar la zona y orientar a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ello anterior y axila: las zonas que no se empuj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ello anterior aloja estructuras que no soportan presión: la tráquea, la glándula tiroides y las arterias carótidas, que llevan sangre al cerebro. En una sesión de bienestar no se hace presión profunda ni sostenida en esa cara del cuello, y no se practican maniobras de alta velocidad ni ajustes. Si la persona pide «que le suelten el cuello por delante», se explica el límite y se ofrece trabajo suave en la parte posterior y en los hombros, siempre con consentimiento. Un bulto, una dificultad para tragar o un dolor que no encaja piden valoración, no masaj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ello anterior y axila: las zonas que no se empuj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xila concentra la arteria axilar, el plexo braquial y ganglios linfáticos. Es una zona de paso y de defensa, no un punto de presión profunda. Se limpia con cuidado, se cubre si la persona lo prefiere y solo se toca con consentimiento explícito. Un bulto en la axila, dolor persistente, hinchazón del brazo o cambios en la piel no se tratan con masaje: se orientan a valoración. La misma lógica del cuello anterior vale aquí: conocer lo que hay cerca es lo que permite decidir qué no se hace. Si al levantar el brazo aparece dolor o cosquilleo, se detiene y se pregunta desde cuán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ello anterior y axila: las zonas que no se empujan]]></a:t>
            </a:r>
          </a:p>
        </p:txBody>
      </p:sp>
      <p:pic>
        <p:nvPicPr>
          <p:cNvPr id="3" name="" descr="Cuatro zonas que piden cuidado">
            <a:hlinkClick r:id="rId3" tooltip="Cuatro zonas que piden cuidad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hay cerca y qué regla se aplic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2-r01-oa08-piernas-pies-y-zonas-vulnerable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daptar sin prohibir por diagnóstic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barazo, varices, anticoagulantes, diabetes con sensibilidad alterada, personas mayores o movilidad reducida no prohíben todo masaje, pero cambian la sesión. Se acorta el tiempo, se eleva la pierna si ayuda, se elige una presión más ligera, se evitan las zonas con venas dolorosas o duras y se revisa la piel antes de empezar. Cuando hace falta una valoración previa o una formación especializada, se dice sin dramatizar: no es una negativa por el diagnóstico, es una adaptación por el contexto de esa perso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daptar sin prohibir por diagnóstic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rre de la sesión también es parte del mapa. Se registra qué zona se trabajó, qué se evitó, con qué presión y cómo respondió la persona. Se le explica qué observar en las horas siguientes: hinchazón nueva, calor, dolor que aumenta, hormigueo o cambio de color. Y se le dice con claridad qué hacer si aparece: detenerse y buscar valoración urgente. Esa información vale más que cualquier promesa de alivio, porque le devuelve el control sobre su cuerpo y sobre la decisión de consultar. Se dice igual cuando la persona solo busca relajarse: el límite no cambia con el motiv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daptar sin prohibir por diagnóstico · Procedimiento: preparar una sesión de piernas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antes de mir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cedentes, cirugías recientes, anticoagulantes, diabetes, embarazo, viajes largos o periodos de inmovilidad. Anota lo que cambie la decis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daptar sin prohibir por diagnóstico · Procedimiento: preparar una sesión de piernas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ara las dos pierna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año, color, temperatura y sensibilidad. Pregunta si la diferencia es nueva y desde cuándo; no atribuyas la caus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daptar sin prohibir por diagnóstico · Procedimiento: preparar una sesión de piernas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piel y vena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rietas, ampollas, hematomas, heridas y varices dolorosas o duras. La piel cuenta tanto como el múscul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daptar sin prohibir por diagnóstico · Procedimiento: preparar una sesión de piernas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posición y cobertu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osición cómoda que no comprima el hueco poplíteo ni obligue a mantener la pierna en el aire. Cubre lo que la persona pi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daptar sin prohibir por diagnóstico · Procedimiento: preparar una sesión de piernas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abaja con presión graduad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erficie amplia, presión tolerable y zonas excluidas claras: hueco poplíteo, pantorrilla hinchada, venas dolorosas y axi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daptar sin prohibir por diagnóstico · Procedimiento: preparar una sesión de piernas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con señales de alarm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 qué observar y qué hacer si aparece hinchazón, calor, dolor que aumenta o falta de aire. Registra la sesión y la recomendac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daptar sin prohibir por diagnóstico · Caso ficticio: la pantorrilla que no se masaje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ta, nombre inventado, llega cojeando y pide un masaje fuerte en la pantorrilla. Al comparar, la pierna derecha está más hinchada, la piel se siente caliente y duele al tocarla. No hubo golp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daptar sin prohibir por diagnóstico · Caso ficticio: la pantorrilla que no se masaje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masajea, no se moviliza y no se aplica frío ni calor como tratamiento. Se le explica que esos signos requieren valoración médica urgente y se le sugiere acudir el mismo día, sin alarmarla con diagnóstic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daptar sin prohibir por diagnóstico · Caso ficticio: la pantorrilla que no se masaje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registra y por qué]]></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nota lo observado y la recomendación, sin afirmar una causa. Marta no recibe una sesión ese día, pero recibe una decisión segura y una indicación clara. La próxima vez que llame, el registro permite retomar el caso con criteri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daptar sin prohibir por diagnóstico]]></a:t>
            </a:r>
          </a:p>
        </p:txBody>
      </p:sp>
      <p:pic>
        <p:nvPicPr>
          <p:cNvPr id="3" name="" descr="Antes de trabajar piernas y pies">
            <a:hlinkClick r:id="rId3" tooltip="Antes de trabajar piernas y pie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con la persona y con la propia vis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2-r01-oa08-piernas-pies-y-zonas-vulnerables"/>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sajear la pantorrilla para «drenar». La hinchazón unilateral con calor y dolor no se trata con masaje. Presionar o movilizar puede ser peligroso y retrasa una valoración necesaria. El masaje no drena toxinas ni deshace coágulo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ionar el hueco poplíteo para «soltar». Por ahí pasan la arteria, la vena y los nervios poplíteos. Es una zona de paso, no un punto de presión profunda. Se trabaja alrededor y con la mano abier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ujar el cuello anterior. La tráquea, la tiroides y las carótidas no son estructuras para masajear. La presión profunda en esa cara del cuello no corresponde en bienestar y puede ser riesgos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gnorar un bulto en la axila. Un bulto axilar no es un «nudo» que se deshaga con presión. Se evita la zona, se pregunta desde cuándo y se orienta a valoración. Insistir puede retrasar una consul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pierna está unilateralmente hinchada, caliente o dolorosa, no se masajea ni se moviliza: se orienta a valoración médica urgente.]]></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hinchazón es bilateral o hay varices dolorosas, se adapta la sesión y se sugiere valoración antes de trabajar la zon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hueco poplíteo, el cuello anterior y la axila no se hace presión profunda ni sostenid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diabetes con sensibilidad alterada, se revisa la piel, se evita la presión intensa y no se usan temperaturas extrem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un bulto, una herida nueva o un cambio de color, se detiene el trabajo y se orienta a consul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valoración médica urgente si una pierna está unilateralmente hinchada, caliente o dolorosa, o si hay dolor torácico, dificultad para respirar o expectoración con sangre.]]></a:t>
            </a:r>
          </a:p>
        </p:txBody>
      </p:sp>
      <p:sp>
        <p:nvSpPr>
          <p:cNvPr id="11" name=""/>
          <p:cNvSpPr txBox="1"/>
          <p:nvPr/>
        </p:nvSpPr>
        <p:spPr>
          <a:xfrm>
            <a:off x="685800" y="25622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si aparecen fiebre, dolor súbito intenso, pérdida de fuerza, alteración sensitiva nueva o una herida que no se había visto. Sugiere consulta habitual si la hinchazón es persistente, si las varices duelen o si el pie presenta cambios de pie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descr=""/>
          <p:cNvSpPr/>
          <p:nvPr/>
        </p:nvSpPr>
        <p:spPr>
          <a:xfrm>
            <a:off x="514350" y="1219200"/>
            <a:ext cx="8115300" cy="1019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019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clasifica urgencias ni decide tratamientos: describe cuándo el masaje se detiene. La lección c33-oa05 desarrolla el caso de la pierna hinchada cuando esté publicad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llega con una pierna hinchada, caliente y dolorosa, sin golpe.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sajear suave para que baje la hinchazón.]]></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masajear, no movilizar y orientar a valoración médica urgente.]]></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plicar calor y continuar con la sesión.]]></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rabajar solo la pantorrilla para no molestar la rodill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es una referencia ósea palpable del tobill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maléolo lateral.]]></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arteria poplíte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tendón de Aquiles.]]></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nervio median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hueco poplíteo es un buen punto para aplicar presión profund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ierna hinchada y caliente se puede masajear suave para que baj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zona con su cuidado princip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antorrill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ueco poplíte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aléolo later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endón de Aquile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xil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n presión profund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ferencia ósea del tobill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sión amplia, sin pellizco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asos, nervios y ganglios; un bulto se deriv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está hinchada y caliente, no se toc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 una pierna unilateral ___, caliente o dolorosa, no se ___ la zona y se orienta a valoración médica ___. Tampoco se intenta «dren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a respuesta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ofrece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dap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hac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asaje suave en muslos tras una jornada de pie]]></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rabajo alrededor de una rodilla sin hinchazón]]></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sión más corta con piernas elevadas en embaraz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esión ligera en una pierna con varices no doloros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asajear una pantorrilla hinchada y calient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resionar el hueco poplíteo con los dedo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mpujar el cuello anterior]]></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Trabajar la axila con presión profund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aro las dos piernas antes de empeza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o desde cuándo y si hay dolor, calor o fiebre.]]></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viso la piel y las venas de la zona.]]></a:t>
            </a:r>
          </a:p>
        </p:txBody>
      </p:sp>
      <p:sp>
        <p:nvSpPr>
          <p:cNvPr id="12" name=""/>
          <p:cNvSpPr txBox="1"/>
          <p:nvPr/>
        </p:nvSpPr>
        <p:spPr>
          <a:xfrm>
            <a:off x="628650" y="30765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o la hinchazón es solo de una pierna, la masajeo suave para que baje.]]></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o lo observado y explico qué hacer si algo cambi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2-r01-oa08-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2-r01-oa08-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2-r01-oa08-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2-r01-oa08-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2-r01-oa08-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2-r01-oa08-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2-r01-oa08-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2-r01-oa08-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Nombras las regiones del tren inferior, ubicas al menos una referencia ósea y aplicas sin dudar la regla de la pierna hinchada.]]></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secuencia de la figura de flujo y la matriz de zonas vulnerables; vuelve a escribir qué harías ante una pantorrilla hinchada y calient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a ocasión en que hayas visto una pierna más hinchada que la otra, en ti o en otra persona. ¿Qué se hizo? ¿Se comparó, se preguntó, se masajeó? Escribe la decisión que tomarías hoy y la frase exacta con la que orientarías a valoración sin diagnosticar.]]></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tren inferior y sus lími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809875"/>
                <a:gridCol w="5305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ntorr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úsculos y venas; si está hinchada y caliente, no se to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eco poplít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eria y nervios; sin presión profu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bi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léolos medial y lat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atarsianos, arco y tendón de Aqui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rna hinch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asajear, no movilizar, valoración ur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tren inferior y sus límit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2-r01-oa08-piernas-pies-y-zonas-vulnerables"/>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iernas y zonas vulnerable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muslo y piern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piernas y zonas vulnerable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uslo va de la cadera a la rodilla; la pierna, de la rodilla al tobillo. Nombrar bien permite pedir consentimiento y registrar con precis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iernas y zonas vulnerable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hueco poplíteo y por qué se cuid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piernas y zonas vulnerable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la depresión detrás de la rodilla por donde pasan la arteria, la vena y los nervios poplíteos. No se presiona profundo; se trabaja alrededo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iernas y zonas vulnerable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ante una pierna unilateral hinchada, caliente o doloros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piernas y zonas vulnerable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masajear, no movilizar, no intentar drenar. Orientar a valoración médica urgente y registrar lo observado sin afirmar una caus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iernas y zonas vulnerable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presiona el cuello anterio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piernas y zonas vulnerable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aloja la tráquea, la tiroides y las carótidas. La presión profunda en esa cara del cuello no corresponde en bienestar y puede ser riesgos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iernas y zonas vulnerable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oncentra la axil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piernas y zonas vulnerable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arteria axilar, el plexo braquial y ganglios linfáticos. No es un punto de presión profunda; un bulto se orienta a valora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en inferior se entiende con un mapa: muslo, rodilla, pierna, tobillo y pie, con referencias óseas que orientan y zonas que no se presionan. El hueco poplíteo, el cuello anterior y la axila concentran vasos, nervios y ganglios; la pantorrilla puede esconder una señal de alarma. Una pierna unilateral hinchada, caliente o dolorosa no se masajea, no se moviliza y no se drena: se orienta a valoración urgente. Adaptar por contexto no es prohibir por diagnóstico; es elegir una sesión posible y dejar claro cuándo se detien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S-AP-11-6 · OpenStax, Anatomy and Physiology 2e, «Appendicular Muscles of the Pelvic Girdle and Lower Limbs» · https://openstax.org/books/anatomy-and-physiology-2e/pages/11-6-appendicular-muscles-of-the-pelvic-girdle-and-lower-limbs · consulta: 2026-10-26 · alcance: Referencia académica abierta sobre los compartimentos del muslo y la pierna (anterior, lateral y posterior). Se usa como referencia conceptual; no sustituye valoración clínic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S-AP-20-5 · OpenStax, Anatomy and Physiology 2e, «Circulatory Pathways» · https://openstax.org/books/anatomy-and-physiology-2e/pages/20-5-circulatory-pathways · consulta: 2026-10-26 · alcance: Referencia sobre el trayecto de arterias como la carótida común, la axilar, la braquial y la femoral. Se usa para ubicar zonas de cuidado; no valora la circulación de una person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S-AP-13-4 · OpenStax, Anatomy and Physiology 2e, «The Peripheral Nervous System» · https://openstax.org/books/anatomy-and-physiology-2e/pages/13-4-the-peripheral-nervous-system · consulta: 2026-10-26 · alcance: Referencia sobre el plexo braquial y los nervios del miembro superior, relevantes para la axila. No se usa para diagnosticar atrapamientos ni interpretar síntoma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LP-TVP · MedlinePlus en español, «Trombosis venosa profunda» · https://medlineplus.gov/spanish/ency/article/000156.htm · consulta: 2026-10-26 · alcance: Describe enrojecimiento, piel caliente, inflamación y dolor o sensibilidad en la zona afectada, y signos de urgencia como dolor torácico o dificultad respiratoria. No se usa para diagnosticar a una person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LP-COAGULOS · MedlinePlus en español, tema «Coágulos sanguíneos» · https://medlineplus.gov/spanish/bloodclots.html · consulta: 2026-10-26 · alcance: Divulgación sobre coágulos y síntomas que requieren atención urgente, como dolor de cabeza intenso y repentino o dificultad para respirar. Se usa para el criterio de derivación, no para clasificar un cas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8-piernas-pies-y-zonas-vulnerables"/>
              </a:rPr>
              <a:t><![CDATA[Mapa regional: piernas, pies y zonas vulnera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Ilustraciones anatómicas: no incluidas; se enlaza una referencia abierta. Referencia: OpenStax, Anatomy and Physiology 2e. Las figuras son conceptuales y no representan estructuras anatómic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2026-10-26T11:36:32Z</dcterms:created>
  <dcterms:modified xsi:type="dcterms:W3CDTF">2026-10-26T11:36:32Z</dcterms:modified>
  <dc:title>Mapa regional: piernas, pies y zonas vulnerables</dc:title>
  <dc:description>Presentación editable del OA «Mapa regional: piernas, pies y zonas vulnerables». Enlace: https://saludyestetica.lumbre.lat/object/sye-c32-r01-oa08-piernas-pies-y-zonas-vulnerables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