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7-espalda-hombros-brazos-y-man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pa regional: espalda, hombros, brazos y mano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pa para ponerse de acuerd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palda: la columna como eje y la escápula como brújul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palda: la columna como eje y la escápula como brújul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palda: la columna como eje y la escápula como brújul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hombro: clavícula, acromion y escápul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recorrer una reg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convierten el mapa en una sesión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razo y codo: huesos que se sienten, pliegues que no se empuja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ano: muñeca, palma y dedo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regiones y sus cui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ferencias que se palpan y el límite que no se cru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mapa a la sesión: qué preguntar y qué registr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orrer una reg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Nombra la región y e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el nombre que la persona reconoce y confirma el lado. Si duda, pídele que señale con un dedo y repite lo que entend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orrer una reg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ocaliza las referencias co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puedes tocar para ubicar la clavícula, el acromion o la escápula. Son referencias, no puntos de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orrer una reg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mpara los dos 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serva si hay diferencia de volumen, color, temperatura o sensibilidad. Pregunta si esa diferencia es habitual antes de sacar con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orrer una reg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 por síntoma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rmigueo, pérdida de fuerza, hinchazón, calor, golpes recientes y zonas que no se quieren tocar. Anota las palabras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orrer una reg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cuerda presión, posición y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é zona vas a trabajar y cuál vas a evitar. Ajusta la presión a la respuesta y detente si aparece dolor ag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orrer una reg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región, presión, tiempo aproximado, respuesta y recomendación. Explica qué hacer si aparece un síntoma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tebrazo de quien escribe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pasa ocho horas frente a una computadora y refiere cansancio en el antebrazo derecho. No ha tenido golpes, no hay hinchazón y puede mover la mano sin lim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tebrazo de quien escribe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ocalizan epicóndilos y estiloides, se compara con el otro lado y se acuerda trabajar el antebrazo con presión media, evitando la fosa cubital y la cara palmar. Se le pide avisar de inmediato si aparece hormig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tebrazo de quien escribe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la sesión no aparece hormigueo y Diego sale más cómodo. Se registra la región, la presión y la ausencia de síntomas. Si el adormecimiento hubiera aparecido, la decisión habría sido detener y orientar, no insistir en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trabajar espalda y br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a persona y con el propio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acromion y la clav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cromion y la clavícula son relieves óseos que se palpan. La arteria y el nervio son estructuras blandas; el tendón de Aquiles está en la pi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intura pectoral se forma con la clavícula, la escápula y el extremo proximal del h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7-espalda-hombros-brazos-y-man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tener la zona, preguntar desde cuándo y orientar a valoración si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migueo es una señal sensitiva que cambia la decisión. No se insiste ni se etiqueta como tensión; se detiene, se pregunta y se orienta si no 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or la fosa cubital y el túnel carpiano pasan nervios; la presión profunda no corresponde en esas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7-espalda-hombros-brazos-y-man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hueso superficial. La presión directa duele y no aporta al objetivo; se trabaja la musculatura de alrededor con superficie amp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pófisis espinosas se palpan en la línea media y son referencias, no puntos de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7-espalda-hombros-brazos-y-man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 hueso móvil de la cintura pectoral; su espina y su ángulo inferior son referencias que se desplazan con el movimiento del b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intura pectoral incluye la escápula y el extremo proximal del húmero, y participa en el movimiento del hom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7-espalda-hombros-brazos-y-man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palda → Apófisis espinosas y cresta ilí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mbro → Acromion y clav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do → Epicóndilos y olécran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uñeca → Estiloides del radio y del cú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o → Metacarpianos y falang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región tiene relieves que se palpan y que permiten nombrar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7-espalda-hombros-brazos-y-man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osa · profunda · carp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sa cubital y el túnel carpiano son pliegues vasculonerviosos: se ubican, se cuidan y no se presionan como si fueran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rteria braquial y el nervio mediano pasan por el pliegue anterior del codo; el túnel carpiano cruza la cara palmar de la muñ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7-espalda-hombros-brazos-y-man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cromion → Referencia ós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pófisis espinosas → Referencia ós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tiloides del radio → Referencia ós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osa cubital → Zona de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ueco supraclavicular → Zona de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únel carpiano → Zona de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Hormigueo nuevo en dos dedos → Señal par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érdida de fuerza en la mano → Señal par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pa distingue dónde apoyarse, dónde no insistir y cuándo parar; mezclar las tres cosas es lo que produce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7-espalda-hombros-brazos-y-man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Presiono fuerte la fosa cubital para liberar el nervio que causa el hormig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sa cubital no es un punto de masaje profundo: por ahí pasan la arteria braquial y el nervio mediano. Presionar fuerte no libera nada y puede aumenta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zonas vasculonerviosas se ubican y se cuidan; el hormigueo pide detener y orientar, no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7-espalda-hombros-brazos-y-man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alguien te señaló «el hombro» o «la espalda». ¿Qué parte era exactamente? Escribe cómo la nombrarías ahora, qué referencia ósea usarías para ubicarla y qué zona evitarías. Si no puedes responder las tres cosas, vuelve al mapa antes de la próxim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mapa del tren sup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mapa del tren sup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mapa regional en una sesión de bien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nombrar la zona, pedir consentimiento concreto, comparar lados, elegir presión y registrar lo hecho. No sirve para diagnosticar ni para decidir la causa de u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ferencias óseas se palpan en la 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apófisis espinosas en la línea media, la espina y el ángulo inferior de la escápula, y la cresta ilíaca. Son referencias: no se presionan con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orma la cintura pect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extremos laterales de la clavícula y la escápula, junto con el extremo proximal del húmero. De ahí se palpan la clavícula, el acromion y la espina de la escáp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resiona la fosa cubi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or ahí pasan la arteria braquial y el nervio mediano. Es una zona de pulso, venopunción y paso nervioso; la presión profunda no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detener el trabajo en brazo o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migueo nuevo, adormecimiento, cambio de color, pérdida de fuerza o dolor agudo. Se detiene, se pregunta desde cuándo y se orienta a valoración si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7-espalda-hombros-brazos-y-man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0904" r:id="rId1"/>
    <p:sldLayoutId id="2482030905" r:id="rId2"/>
    <p:sldLayoutId id="2482030906" r:id="rId3"/>
    <p:sldLayoutId id="24820309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df3f50c5c0488f284f50b084af549b833c2fb1eebd767501.jpg"/>
  <Relationship Id="rId3" Type="http://schemas.openxmlformats.org/officeDocument/2006/relationships/hyperlink" Target="https://saludyestetica.lumbre.lat/object/sye-c32-r01-oa07-espalda-hombros-brazos-y-man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2-r01-oa07-espalda-hombros-brazos-y-manos" TargetMode="External"/>
  <Relationship Id="rId4" Type="http://schemas.openxmlformats.org/officeDocument/2006/relationships/hyperlink" Target="https://saludyestetica.lumbre.lat/object/sye-c32-r01-oa07-espalda-hombros-brazos-y-mano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2-r01-oa07-espalda-hombros-brazos-y-manos" TargetMode="External"/>
  <Relationship Id="rId4" Type="http://schemas.openxmlformats.org/officeDocument/2006/relationships/hyperlink" Target="https://saludyestetica.lumbre.lat/object/sye-c32-r01-oa07-espalda-hombros-brazos-y-mano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2-r01-oa07-espalda-hombros-brazos-y-manos" TargetMode="External"/>
  <Relationship Id="rId4" Type="http://schemas.openxmlformats.org/officeDocument/2006/relationships/hyperlink" Target="https://saludyestetica.lumbre.lat/object/sye-c32-r01-oa07-espalda-hombros-brazos-y-mano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hyperlink" Target="https://saludyestetica.lumbre.lat/object/sye-c32-r01-oa07-espalda-hombros-brazos-y-mano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7-espalda-hombros-brazos-y-mano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on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al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mbr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raz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2-r01-oa07-espalda-hombros-brazos-y-man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r las regiones de la espalda, el hombro, el brazo y la mano, reconocer referencias óseas palpables y zonas de cuidado, y usar ese mapa para acordar una sesión segura sin convertirlo en diagnóstic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anatomía aplicada al masaje de bienestar: nombres de región, referencias óseas que se palpan, pliegues vasculonerviosos que no se presionan y preguntas que ordenan el trabajo en espalda, hombros, brazos y man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natomia · espalda · hombro · mano · segu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regional: espalda, hombros, brazos y ma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en formación y personas que quieren entender qué se nombra cuando se habla de espalda, hombro, brazo o mano. Se supone el curso 31 y nociones básicas de tejidos. Es formación educativa: no enseña maniobras sobre estructuras profundas ni sustituye práctica supervisada o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regional: espalda, hombros, brazos y ma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pide «que le trabajen el hombro derecho, pero sin tocar el nervio». Otra señala con la mano toda la espalda y dice «aquí, donde se me hace el nudo». Una tercera llega con hormigueo en dos dedos y pide que «se le quite con presión». En los tres casos falta lo básico: un mapa compartido. Nombrar la región, saber qué hueso sirve de referencia y reconocer qué zonas no se presionan convierte una petición difusa en una sesión posible. Este mapa no sirve para diagnosticar: sirve para entender, consentir y registrar con las mismas palabr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pa para ponerse de acuer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ájame el hombro derecho, pero no el nervio» suena claro y no lo es. ¿Hombro es la articulación, el deltoides, la escápula o toda la cintura escapular? ¿Qué nervio? ¿Cómo se evita algo que no se ha nombrado? En masaje de bienestar, el mapa regional existe para responder esas preguntas: divide el cuerpo en zonas reconocibles, les da un nombre estable y permite que la persona señale, consienta y limite lo que se va a tocar sin usar vocabulario técnico. Cuando alguien dice «todo el hombro», se puede dividir en parte anterior, superior, posterior y axila, y preguntar cuál quiere y cuál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pa para ponerse de acuer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apa no es un diagnóstico. Decir «espalda alta» o «cara anterior del hombro» describe una ubicación; decir «tienes el nervio atrapado» afirma una causa. La diferencia importa para el consentimiento, para el registro y para la derivación. Si la persona no puede ubicar la molestia o cambia de zona a mitad de la sesión, el mapa sirve para volver a preguntar, no para decidir por ella. Las regiones se nombran en voz alta y se confirman antes de apoyar la mano. Un mapa compartido también evita dos extremos: trabajar a ciegas sobre «la espalda» entera o reducir a la persona a una etique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palda: la columna como eje y la escápula como brúju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alda se organiza alrededor de la columna vertebral. En la línea media se palpan las apófisis espinosas, una detrás de otra; a los lados, la masa del erector spinae, que según OpenStax controla la flexión, la flexión lateral y la rotación de la columna. La escápula aporta referencias móviles: su espina y su ángulo inferior se sienten detrás del hombro y cambian de lugar cuando el brazo se levanta. La cresta ilíaca, en la parte baja, ayuda a orientarse sin contar vértebras. Entre esos relieves hay músculos grandes —trapecio, romboides, dorsal ancho— que se trabajan con superficie ampl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palda: la columna como eje y la escápula como brúju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referencias sirven para ubicar, no para presionar. Las apófisis espinosas son hueso superficial: una presión directa e intensa duele y no aporta nada al objetivo de bienestar. Lo mismo vale para el borde de la escápula y la cresta ilíaca. Sobre la musculatura se trabaja con superficies amplias y presión graduada; sobre el hueso, se evita el foco y se retira la mano si duele. El dolor óseo no es una señal de que «hay que insistir». Y aunque alguien pida «que me suene la espalda», el masaje de bienestar no hace ajustes vertebrales ni manipula la colum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palda: la columna como eje y la escápula como brúju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anatomía regional de carácter informativo aplicada al masaje de bienestar. No es un atlas, no incluye láminas anatómicas y no enseña maniobras profundas ni ajustes. Sirve para nombrar regiones, reconocer referencias óseas y evitar zonas de cuidado; no habilita para diagnosticar ni tra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palda: la columna como eje y la escápula como brúju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ormigueo o pérdida de fuerza: detener]]></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urante el trabajo en hombro, brazo o mano aparece hormigueo nuevo, adormecimiento, cambio de color o pérdida de fuerza, se detiene la zona y se orienta a valoración. No se insiste «para que se suelte» ni se interpreta como tensión.]]></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antes de tocar]]></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 en voz alta la región y la referencia que vas a usar: «voy a trabajar la espalda alta, entre la escápula y la columna, sin presionar el hueso». La persona puede corregirte antes de que empiece la maniobra, y el consentimiento se vuelve concre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ombro: clavícula, acromion y escápu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ombro es más que la bola del deltoides. OpenStax describe la cintura pectoral como el conjunto formado por los extremos laterales de la clavícula y la escápula, junto con el extremo proximal del húmero. De esa estructura se palpan con claridad la clavícula, el acromion —el techo óseo del hombro— y, en la parte de atrás, la espina de la escápula. El tubérculo mayor del húmero se localiza en la cara externa, debajo del acromion, y el deltoides lo cubre. El movimiento combina la articulación con el desplazamiento de la escápu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ombro: clavícula, acromion y escápu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zonas de cuidado del hombro son las que no se ven a simple vista: el hueco supraclavicular, por donde pasan vasos y nervios hacia el brazo, y la parte anterior profunda, cerca de la axila. Ahí no se hace presión sostenida ni profunda. La axila se trata en la lección siguiente, porque concentra vasos, ganglios y el plexo braquial. En el resto del hombro, la presión se gradúa por comodidad; si aparece hormigueo o dolor que baja por el brazo, se detiene y se valora. El deltoides se trabaja con la mano abierta, no con los dedos clavad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ombro: clavícula, acromion y escápula]]></a:t>
            </a:r>
          </a:p>
        </p:txBody>
      </p:sp>
      <p:pic>
        <p:nvPicPr>
          <p:cNvPr id="3" name="" descr="Cómo recorrer una región">
            <a:hlinkClick r:id="rId3" tooltip="Cómo recorrer una reg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convierten el mapa en una sesión acord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7-espalda-hombros-brazos-y-mano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azo y codo: huesos que se sienten, pliegues que no se empuj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brazo se palpa el húmero a lo largo de su cara externa. En el codo, los epicóndilos medial y lateral quedan a los lados, y el olécranon forma la punta que se apoya en la mesa. Esos relieves son referencias útiles para ubicar la zona y para evitar el foco directo sobre hueso. El antebrazo tiene dos huesos, radio y cúbito, que se pueden seguir hasta la muñeca; entre ambos hay una membrana, y los músculos que mueven la mano y los dedos se organizan alrededor. La rotación del antebrazo se nota al girar la pal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azo y codo: huesos que se sienten, pliegues que no se empuj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ona que exige más cuidado es la fosa cubital, el pliegue anterior del codo. Por ahí pasa la arteria braquial, que continúa como radial y cubital, y el nervio mediano, que OpenStax describe junto al radial y el cubital como los nervios principales del miembro superior. No es un punto para presionar profundo: es una zona de pulso, venopunción y paso nervioso. Si la persona refiere hormigueo en la mano o pérdida de fuerza, no se insiste: se detiene y se orienta a valoración. La presión se queda en la masa muscular, lejos del plieg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azo y codo: huesos que se sienten, pliegues que no se empuj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zonas del tren superior: qué se palpa, qué se cuida y qué conviene preguntar. La tabla orienta; no sustituye la entrevis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390650"/>
                <a:gridCol w="2409825"/>
                <a:gridCol w="2000250"/>
                <a:gridCol w="2314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s que se palpa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 de cuid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lda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ófisis espinosas, espina de la escáp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so superficial y colum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lor cambia al mover el br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lda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sta ilíaca y masa mus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ófisis espinosas lumb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fiebre, golpe o pérdida de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m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vícula, acromion, tubérculo may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co supraclavicular y ax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levantar el brazo sin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409825"/>
                <a:gridCol w="2000250"/>
                <a:gridCol w="2314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s que se palpa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 de cuid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do y antebr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picóndilos, olécranon, radio y cúb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sa cubi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hormigueo en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ñeca y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loides, carpo, metacarpi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nel carpiano y cara pal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dos se adormecen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no: muñeca, palma y de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uñeca se palpan las apófisis estiloides del radio y del cúbito, una a cada lado. Debajo hay un conjunto de huesos del carpo que forman un arco, y hacia la palma y los dedos siguen los metacarpianos y las falanges. La cara palmar concentra terminaciones sensoriales y estructuras que no se ven: el túnel carpiano, por donde pasa el nervio mediano, y los vasos que riegan la mano. La presión en esta zona se gradúa con más cuidado que en la espalda, porque el margen entre «firme» y «demasiado» es más cor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no: muñeca, palma y de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o también es una herramienta de comunicación: la persona puede señalar el dedo exacto que le hormiguea o la zona que no quiere que se toque. Ese detalle vale más que cualquier recorrido prediseñado. La mano dominante suele tener más fuerza y menos tolerancia a la presión fina; los dedos, las uñas y los espacios entre ellos se trabajan solo si hay consentimiento explícito. Si aparece adormecimiento, cosquilleo persistente, cambio de color o pérdida de fuerza, se detiene el trabajo y se explica que eso requiere valoración. No se «suelta el nervio» a pres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no: muñeca, palma y dedos]]></a:t>
            </a:r>
          </a:p>
        </p:txBody>
      </p:sp>
      <p:pic>
        <p:nvPicPr>
          <p:cNvPr id="3" name="" descr="Cuatro regiones y sus cuidados">
            <a:hlinkClick r:id="rId3" tooltip="Cuatro regiones y sus cuidad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ferencias que se palpan y el límite que no se cru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7-espalda-hombros-brazos-y-mano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mapa a la sesión: qué preguntar y qué regist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se usa en tres momentos. Antes: para nombrar la región, localizar las referencias con permiso y preguntar qué zonas quedan fuera. Durante: para comparar un lado con otro, ajustar la presión y detectar si el malestar cambia de lugar o de carácter. Después: para registrar qué se trabajó con palabras descriptivas, qué presión se usó y cómo respondió la persona. Un registro que dice «espalda alta y hombro derecho, presión media, sin trabajo en hueco supraclavicular» es verificable; «se le quitó el nudo» no lo 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mapa a la sesión: qué preguntar y qué regist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no decide por sí solo. Una referencia ósea dolorosa no indica una lesión, y una zona que se siente firme no indica una contractura. Lo que sí indica es dónde apoyar, dónde no insistir y cuándo preguntar. Si hay traumatismo, hinchazón, calor, fiebre, hormigueo nuevo o pérdida de fuerza, la sesión se detiene y se orienta a valoración. Esa es la parte del mapa que protege a la persona y al prestador, y la que conviene repasar antes de cada sesión. Si alguien pide «que le acomode» la columna, se aclara que no se hacen ajus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mapa a la sesión: qué preguntar y qué registrar · Procedimiento: recorrer una reg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la región y el l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el nombre que la persona reconoce y confirma el lado. Si duda, pídele que señale con un dedo y repite lo que entendis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mapa a la sesión: qué preguntar y qué registrar · Procedimiento: recorrer una reg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caliza las referencias con permis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puedes tocar para ubicar la clavícula, el acromion o la escápula. Son referencias, no puntos de pre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mapa a la sesión: qué preguntar y qué registrar · Procedimiento: recorrer una reg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los dos lad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 si hay diferencia de volumen, color, temperatura o sensibilidad. Pregunta si esa diferencia es habitual antes de sacar conclusio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mapa a la sesión: qué preguntar y qué registrar · Procedimiento: recorrer una reg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síntomas y límit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migueo, pérdida de fuerza, hinchazón, calor, golpes recientes y zonas que no se quieren tocar. Anota las palabras de la perso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mapa a la sesión: qué preguntar y qué registrar · Procedimiento: recorrer una reg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presión, posición y cobertu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é zona vas a trabajar y cuál vas a evitar. Ajusta la presión a la respuesta y detente si aparece dolor agu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mapa a la sesión: qué preguntar y qué registrar · Procedimiento: recorrer una reg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cier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región, presión, tiempo aproximado, respuesta y recomendación. Explica qué hacer si aparece un síntoma nuev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mapa a la sesión: qué preguntar y qué registrar · Caso ficticio: el antebrazo de quien escribe todo el d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pasa ocho horas frente a una computadora y refiere cansancio en el antebrazo derecho. No ha tenido golpes, no hay hinchazón y puede mover la mano sin limit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mapa a la sesión: qué preguntar y qué registrar · Caso ficticio: el antebrazo de quien escribe todo el d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ocalizan epicóndilos y estiloides, se compara con el otro lado y se acuerda trabajar el antebrazo con presión media, evitando la fosa cubital y la cara palmar. Se le pide avisar de inmediato si aparece hormigue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mapa a la sesión: qué preguntar y qué registrar · Caso ficticio: el antebrazo de quien escribe todo el d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la sesión no aparece hormigueo y Diego sale más cómodo. Se registra la región, la presión y la ausencia de síntomas. Si el adormecimiento hubiera aparecido, la decisión habría sido detener y orientar, no insistir en la zo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mapa a la sesión: qué preguntar y qué registrar]]></a:t>
            </a:r>
          </a:p>
        </p:txBody>
      </p:sp>
      <p:pic>
        <p:nvPicPr>
          <p:cNvPr id="3" name="" descr="Antes de trabajar espalda y brazos">
            <a:hlinkClick r:id="rId3" tooltip="Antes de trabajar espalda y brazo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a persona y con el propio cuerp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7-espalda-hombros-brazos-y-mano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ionar las apófisis espinosas «para aflojar». Son hueso superficial. La presión directa duele, no relaja y no aporta al objetivo. Se trabaja la musculatura de alrededor con superficie amplia y se evita el foco sobre el relieve óse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nudos» debajo de la escápula y presionar fuerte. El borde escapular y la zona interescapular son sensibles y no esconden un nudo que haya que deshacer. Presionar fuerte puede aumentar el dolor y convertir una sesión de bienestar en una prueba de resisten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ujar la fosa cubital para «liberar el nervio». Por ahí pasan la arteria braquial y el nervio mediano. No es un punto de masaje profundo. Si hay hormigueo o pérdida de fuerza, la respuesta es detener y orientar, no insistir.]]></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el hormigueo como tensión. El hormigueo es una señal sensitiva, no una prueba de tensión muscular. Cambia la decisión: se detiene la zona, se pregunta desde cuándo y se orienta a valoración si persiste o se acompaña de pérdida de fuerz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ormigueo nuevo, adormecimiento o pérdida de fuerza, se detiene la zona y se orienta a valor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traumatismo, hinchazón, calor o fiebre, no se masajea la región afecta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huesos, hueco supraclavicular, axila y fosa cubital no se hace presión profunda ni sosten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no puede ubicar la molestia o cambia de zona, se vuelve a preguntar y se ajusta el plan antes de continu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de «que le suene» o «que le acomode» la columna, se explica que el masaje de bienestar no hace ajustes vertebral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si hay dolor súbito intenso, traumatismo, hinchazón o calor en una articulación, fiebre, hormigueo que no cede, adormecimiento, pérdida de fuerza o cambios de color en la mano. Sugiere consulta habitual si el dolor persiste, despierta por la noche o limita actividades cotidianas. Esta lección no clasifica urgencias ni decide tratamientos: describe qué zonas se evitan y cuándo se detiene el trabajo. La lección c33-oa05 desarrolla la bandera roja de la pierna hinchada cuando esté publica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es una referencia ósea palpable del homb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cromion y la clavícul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rteria braquia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nervio median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endón de Aqui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el trabajo en el antebrazo, la persona refiere hormigueo en dos dedos.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umentar la presión para que se pas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la zona, preguntar desde cuándo y orientar a valoración si persis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de dedo y continu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le que es tensión acumul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ionar directamente las apófisis espinosas es una buena forma de aflojar la espal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scápula cambia de posición cuando se levanta el braz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gión con su referencia ósea más úti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pal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mb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uñec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n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romion y clavícul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picóndilos y olécrano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iloides del radio y del cúbi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tacarpianos y falange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pófisis espinosas y cresta ilíac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odo, la ___ cubital aloja la arteria braquial y el nervio mediano; por eso no se hace presión ___. En la muñeca, el túnel ___ es el paso de nervios y tendones hacia la ma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u función en el map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ferencia óse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 de cuidad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deten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romio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ófisis espinos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iloides del rad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osa cubit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ueco supraclavicul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únel carpia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Hormigueo nuevo en dos dedo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érdida de fuerza en la man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o la región y el lado antes de empez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calizo el acromion y la clavícula sin presionar el hues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o por hormigueo, golpes y zonas que no se quieren tocar.]]></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siono fuerte la fosa cubital para liberar el nervio que causa el hormigue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a zona trabajada, la presión y la respue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2-r01-oa07-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2-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2-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2-r01-oa0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Nombras las cuatro regiones, reconoces al menos una referencia ósea de cada una y distingues una zona de cuidado de una señal que obliga a detene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regiones y dibuja, sin calcar ninguna lámina, un esquema propio con cuatro recuadros: región, referencia, cuidado y pregun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alguien te señaló «el hombro» o «la espalda». ¿Qué parte era exactamente? Escribe cómo la nombrarías ahora, qué referencia ósea usarías para ubicarla y qué zona evitarías. Si no puedes responder las tres cosas, vuelve al mapa antes de la próxima ses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apa del tren superi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l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ófisis espinosas, escápula y cresta ilía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m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vícula, acromion y espina escap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picóndilos y olécranon; fosa cubi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ñ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loides del radio y del cúb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carpianos, falanges y túnel carpi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apa del tren superio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2-r01-oa07-espalda-hombros-brazos-y-mano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mapa regional en una sesión de bienest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nombrar la zona, pedir consentimiento concreto, comparar lados, elegir presión y registrar lo hecho. No sirve para diagnosticar ni para decidir la causa de un dolo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ferencias óseas se palpan en la espal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apófisis espinosas en la línea media, la espina y el ángulo inferior de la escápula, y la cresta ilíaca. Son referencias: no se presionan con fuerz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orma la cintura pector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extremos laterales de la clavícula y la escápula, junto con el extremo proximal del húmero. De ahí se palpan la clavícula, el acromion y la espina de la escápul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resiona la fosa cubit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or ahí pasan la arteria braquial y el nervio mediano. Es una zona de pulso, venopunción y paso nervioso; la presión profunda no correspond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detener el trabajo en brazo o man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bicar sin improvis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migueo nuevo, adormecimiento, cambio de color, pérdida de fuerza o dolor agudo. Se detiene, se pregunta desde cuándo y se orienta a valoración si persis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alda, el hombro, el brazo y la mano se entienden mejor con un mapa compartido: regiones con nombre, referencias óseas que se palpan y zonas que no se presionan. La escápula, el acromion, los epicóndilos y las estiloides orientan; la fosa cubital, el hueco supraclavicular, la axila y el túnel carpiano limitan. Ese mapa sirve para consentir, comparar, ajustar y registrar, no para diagnosticar. Cuando aparece hormigueo, pérdida de fuerza, hinchazón o dolor agudo, el mapa se guarda y empieza la deriv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S-AP-11-5 · OpenStax, Anatomy and Physiology 2e, «Muscles of the Pectoral Girdle and Upper Limbs» · https://openstax.org/books/anatomy-and-physiology-2e/pages/11-5-muscles-of-the-pectoral-girdle-and-upper-limbs · consulta: 2026-10-26 · alcance: Referencia académica abierta (CC BY-NC-SA) sobre la cintura pectoral y los músculos del miembro superior. Se usa como referencia conceptual y no sustituye una valoración clínic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S-AP-11-3 · OpenStax, Anatomy and Physiology 2e, «Axial Muscles of the Head, Neck, and Back» · https://openstax.org/books/anatomy-and-physiology-2e/pages/11-3-axial-muscles-of-the-head-neck-and-back · consulta: 2026-10-26 · alcance: Referencia sobre los músculos axiales de la espalda, incluido el erector spinae. Se cita para describir función; no se copia texto ni se reproduce ninguna lámi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S-AP-20-5 · OpenStax, Anatomy and Physiology 2e, «Circulatory Pathways» · https://openstax.org/books/anatomy-and-physiology-2e/pages/20-5-circulatory-pathways · consulta: 2026-10-26 · alcance: Referencia sobre el trayecto de arterias como la axilar y la braquial. Se usa para explicar por qué el hueco supraclavicular y la fosa cubital son zonas de cuid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S-AP-13-4 · OpenStax, Anatomy and Physiology 2e, «The Peripheral Nervous System» · https://openstax.org/books/anatomy-and-physiology-2e/pages/13-4-the-peripheral-nervous-system · consulta: 2026-10-26 · alcance: Referencia sobre el plexo braquial y los nervios radial, cubital y mediano. Se usa para ubicar el paso nervioso; no se usa para diagnosticar un atrapamien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ESPALDA · MedlinePlus en español, tema «Dolor de espalda» · https://medlineplus.gov/spanish/backpain.html · consulta: 2026-10-26 · alcance: Divulgación pública: el dolor de espalda es muy común y conviene consultar si no mejora en unos días. No es normativa mexicana ni una indicación individu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7-espalda-hombros-brazos-y-manos"/>
              </a:rPr>
              <a:t><![CDATA[Mapa regional: espalda, hombros, brazos y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Ilustraciones anatómicas: no incluidas; se enlaza una referencia abierta. Referencia: OpenStax, Anatomy and Physiology 2e. Las figuras son conceptuales y no representan estructuras anatómic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2026-10-26T11:37:11Z</dcterms:created>
  <dcterms:modified xsi:type="dcterms:W3CDTF">2026-10-26T11:37:11Z</dcterms:modified>
  <dc:title>Mapa regional: espalda, hombros, brazos y manos</dc:title>
  <dc:description>Presentación editable del OA «Mapa regional: espalda, hombros, brazos y manos». Enlace: https://saludyestetica.lumbre.lat/object/sye-c32-r01-oa07-espalda-hombros-brazos-y-manos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