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6-dolor-tension-y-rigidez]]></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lor, tensión y rigidez: diferencias conceptuale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lor, tensión y rigidez: diferencias conceptuale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alabras que no son la misma cos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lor agudo y dolor persistente»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lor agudo y dolor persistente»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lor agudo y dolor persistente»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lor agudo y dolor persistente»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nsión percibida: una sensación, no una medid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alabra a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no responder a ciegas a lo que la persona d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igidez: la dificultad para empezar el movimient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a diferencia cambia la ses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experiencias, cuatro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puede ofrecer sin convertir la sesión en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registrar y qué no conclui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 la palabra a la deci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ide la palabra ex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ele, está tenso o le cuesta moverse?». Deja que la persona elija el término; no le impongas uno que suene más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 la palabra a la deci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itúa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de cuándo, si empezó de golpe o poco a poco y qué estaba ocurriendo esos días. La fecha cambia el alcance de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 la palabra a la deci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gunta qué lo mod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oso, movimiento, calor, frío, horario, estrés, sueño. Anota lo que la persona nota, no tu interpretación de lo que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 la palabra a la deci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scarta señales que cambian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umatismo, fiebre, hinchazón, calor, hormigueo, pérdida de fuerza o dolor súbito intenso. Si aparecen, no se masajea es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 la palabra a la deci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cuerda un objetivo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ivio pasajero, descanso o comodidad al moverse. Escribe qué se hará y qué zona queda fuera, y confírmalo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 la palabra a la deci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ómo salió, qué cambió y qué hacer si el malestar aumenta o aparece un síntoma nuevo. El registro se escribe para la próxima sesión, no para el expediente imagin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tres palabras en la mism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osa, nombre inventado, llega diciendo que «tiene tensión». Al preguntar, aclara que le duele el cuello al girar desde hace dos días, después de cargar cajas, y que no hay hormigueo ni pérdida de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tres palabras en la mism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olor es reciente y tiene un desencadenante claro. Se acuerda no trabajar el cuello con presión, ofrecer una sesión breve de espalda alta y hombros con presión suave y explicar que, si el dolor aumenta o aparece hormigueo, conviene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tres palabras en la mism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sale más cómoda, pero nadie le dice que «ya no tiene tensión». La decisión no fue diagnosticar: fue separar dolor reciente de tensión percibida, ajustar el alcance y dejar una vía clara si algo cambia en los días sigu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preguntas antes de interpr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testan con la persona, no con la pal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eguntar si duele, si hay hormigueo y ofrecer comodidad sin presión en el cu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alabra «tensión» no basta: hay que aclarar si duele, desde cuándo y si hay signos que cambian la sesión. Con dolor reciente tras un esfuerzo, se evita la zona y se ofrece comodidad en otro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olor agudo reciente pide prudencia; la palpación no permite saber si hay una contr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6-dolor-tension-y-rigidez]]></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duración: más de tres meses o más de lo esperado para una l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uración es el criterio habitual para hablar de dolor persistente. La intensidad es subjetiva y no distingue los dos tipos; la localización y el horario tampo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define el dolor crónico por su duración, más allá del tiempo esperado de c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6-dolor-tension-y-rigidez]]></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rmeza es una sensación táctil, no una prueba. El mismo hallazgo aparece en personas con y sin dolor, y no identifica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ono se percibe, no se cuantifica en una sesión de bienestar; la palabra contractura se usa como descripción imprec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6-dolor-tension-y-rigidez]]></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experiencias distintas. Alguien puede tardar en moverse sin dolor, y puede doler sin que el movimiento se sienta bloqu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igidez se describe como dificultad para iniciar el movimiento; el dolor, como una experiencia interpretada por el sistema nervi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6-dolor-tension-y-rigidez]]></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olor agudo → Reciente, a menudo con un desencaden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lor persistente → Más de tres meses o más de lo espe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nsión percibida → Sensación de tirantez que no se mide co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igidez → Dificultad para iniciar el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ñal de alarma → Hinchazón, calor, fiebre o pérdida de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rmino orienta una respuesta distinta; confundirlos produce sesiones y promesas equivoc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6-dolor-tension-y-rigidez]]></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gudo · persistente · rig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uración separa el dolor agudo del persistente; la rigidez describe el arranque del movimiento, no una sensación de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ones operativas de la lección, apoyadas en MedlinePlus para la duración del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6-dolor-tension-y-rigidez]]></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livio pasajero en un dolor persistente ya valorado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sión tolerable en una tensión percibida sin dolor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igidez matutina que dura semanas y limita vestirse → Se orienta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olor tras un golpe con hinchazón y calor → Se orienta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orzar el rango de una articulación rígida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Masajear una pierna hinchada y caliente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escanso y ambiente acordados con la persona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lamar contractura a cualquier banda firme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spuesta se elige por la experiencia descrita y por los signos presentes, no por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6-dolor-tension-y-rigidez]]></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Como la zona se siente firme, le digo que tiene una contractura y que se la voy a qu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rmeza no confirma una contractura ni autoriza a prometer que se quitará. La línea convierte una sensación táctil en un diagnóstico y un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ismo hallazgo aparece en personas con y sin dolor; la palpación no identifica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6-dolor-tension-y-rigidez]]></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dijiste «estoy tenso» o «tengo el cuello rígido». Escribe qué sentías exactamente, desde cuándo y qué te alivió. Después separa la frase en dos columnas: lo que describías y lo que alguien concluyó sin preguntarte. ¿Coincidí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distinguir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distinguir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olor, tensión y rigidez son sinóni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dolor es una experiencia interpretada por el sistema nervioso; la tensión es una sensación de tirantez; la rigidez es dificultad para iniciar el movimiento. Pueden coexistir, pero no se sustituy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dolor persis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que dura más de tres meses o más de lo esperado para una lesión. No se explica solo por lo que se palpa y no se resuelve con más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uede decir la pal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forma de temperatura, textura, resistencia y sensibilidad. No identifica la causa ni confirma una contractura; sirve para adaptar la presión y detectar signos que obligan a 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no se masaj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dolor súbito intenso, traumatismo, fiebre, hinchazón o calor en una articulación, pérdida de fuerza, alteración sensitiva nueva o una pierna unilateral hinchada, caliente o dolor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scribe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lo observado y lo referido: «zona sensible a la presión», «sensación de tirantez», «dificultad para girar el cuello». Sin atribuir causa ni prometer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6-dolor-tension-y-rigidez]]></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0838" r:id="rId1"/>
    <p:sldLayoutId id="2482030839" r:id="rId2"/>
    <p:sldLayoutId id="2482030840" r:id="rId3"/>
    <p:sldLayoutId id="248203084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bc0a8b37273aec99517a3406a2fc94be7071431935c1ead1.jpg"/>
  <Relationship Id="rId3" Type="http://schemas.openxmlformats.org/officeDocument/2006/relationships/hyperlink" Target="https://saludyestetica.lumbre.lat/object/sye-c32-r01-oa06-dolor-tension-y-rigidez"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2-r01-oa06-dolor-tension-y-rigidez" TargetMode="External"/>
  <Relationship Id="rId4" Type="http://schemas.openxmlformats.org/officeDocument/2006/relationships/hyperlink" Target="https://saludyestetica.lumbre.lat/object/sye-c32-r01-oa06-dolor-tension-y-rigidez"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32-r01-oa06-dolor-tension-y-rigidez" TargetMode="External"/>
  <Relationship Id="rId4" Type="http://schemas.openxmlformats.org/officeDocument/2006/relationships/hyperlink" Target="https://saludyestetica.lumbre.lat/object/sye-c32-r01-oa06-dolor-tension-y-rigidez"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32-r01-oa06-dolor-tension-y-rigidez" TargetMode="External"/>
  <Relationship Id="rId4" Type="http://schemas.openxmlformats.org/officeDocument/2006/relationships/hyperlink" Target="https://saludyestetica.lumbre.lat/object/sye-c32-r01-oa06-dolor-tension-y-rigidez"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hyperlink" Target="https://saludyestetica.lumbre.lat/object/sye-c32-r01-oa06-dolor-tension-y-rigidez"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6-dolor-tension-y-rigidez"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ol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n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igide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ferenci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ceptua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2-r01-oa06-dolor-tension-y-rigidez"/>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dolor agudo, dolor persistente, tensión percibida y rigidez para describir lo que una persona siente sin convertirlo en diagnóstico, adaptar la sesión y decidir cuándo detenerse y orientar a valoración.]]></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conceptual del curso 32: qué describe cada palabra, qué no permite concluir, cómo cambia la respuesta de bienestar y qué registrar cuando alguien dice «estoy tenso», «estoy rígido» o «me due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olor · tension · rigidez · lenguaje · lim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tensión y rigidez: diferencias conceptual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ya conocen el alcance del masaje de bienestar y quieren aprender a describir lo que sienten con precisión, y prestadores en formación que necesitan distinguir experiencias antes de elegir presión, zona y objetivo. Es formación educativa: no enseña a diagnosticar ni sustituye práctica supervisada, titulación o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tensión y rigidez: diferencias conceptual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recepción, tres personas describen su semana con la misma frase: «traigo tensión». Una dice que le duele al girar el cuello, otra que siente la espalda como una tabla y otra que por las mañanas tarda en enderezarse. Las tres usan la misma palabra, pero describen experiencias distintas: dolor, una sensación de tirantez y una dificultad para iniciar el movimien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tensión y rigidez: diferencias conceptual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stador responde a las tres con la misma presión y el mismo discurso, está tratando una palabra, no a una persona. Esta lección separa los términos sin convertirlos en enfermedades: explica qué describe cada uno, qué se puede ofrecer y qué no se puede concluir, y por qué la diferencia cambia la sesión, el registro y la decisión de deriv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alabras que no son la misma co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camilla, la palabra «tensión» puede significar cosas muy distintas. Una persona la usa para hablar de un dolor que aparece al girar el cuello; otra, para describir una sensación de tirantez que no duele; otra, para decir que tarda en enderezarse por la mañana. Las tres experiencias son reales y merecen respuesta, pero no son equivalentes. Confundirlas lleva a ofrecer la misma presión, el mismo tiempo y la misma explicación a situaciones que piden cosas diferentes. Separar los términos es el primer acto de cuid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alabras que no son la misma co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distinción no es un ejercicio académico. Dolor, tensión y rigidez cambian lo que se puede ofrecer, la presión que se tolera, la posición, la duración y la necesidad de consultar. También cambian lo que se registra: «refiere tirantez en la espalda alta desde hace dos semanas» informa; «tiene una contractura» afirma una causa que nadie ha demostrado. La lección no enseña a clasificar enfermedades ni a decidir qué tiene la persona: enseña a escuchar con precisión y a responder dentro del alcance del masaje de bienes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agudo y dolor persistent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lor es una experiencia subjetiva: el sistema nervioso recibe señales y las interpreta, y esa interpretación incluye atención, miedo, cansancio y contexto. MedlinePlus lo resume como una señal que indica que algo no está bien. Esa señal puede ser útil y también puede persistir sin que exista una lesión nueva que la explique. Por eso el masajista no mide el dolor con la mano ni lo usa como prueba de gravedad: pregunta, escucha y observa cómo cambia con el movimiento y con el reposo, sin convertir esa observación en un veredic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agudo y dolor persistent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habla de dolor agudo cuando aparece recientemente, a menudo después de un esfuerzo, un golpe o una enfermedad, y de dolor persistente cuando dura más de tres meses o más de lo esperado para una lesión. La distinción orienta la respuesta: un dolor agudo tras un traumatismo, con hinchazón o pérdida de fuerza, no se masajea; un dolor persistente ya valorado puede acompañarse con comodidad y descanso, sin prometer que desaparecerá. La revisión Cochrane sobre masaje y dolor lumbar describe muy poca confianza en que sea un tratamiento eficaz y efectos adversos leves: eso obliga a ofrecer alivio pasajero, no cur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agudo y dolor persistent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conceptual de carácter informativo sobre el lenguaje del dolor, la tensión y la rigidez. No enseña maniobras, no permite diagnosticar, no prescribe tratamiento y no habilita para ejercer. Su utilidad es ordenar la entrevista, elegir una respuesta de bienestar y reconocer cuándo corresponde valora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agudo y dolor persistent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articulación caliente no se masaje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articulación está hinchada, caliente y dolorosa, o si aparecen fiebre, dolor súbito intenso, pérdida de fuerza u hormigueo nuevo, no se masajea la zona: se orienta a valoración. La misma regla vale para una pierna unilateral hinchada, caliente o doloro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agudo y dolor persistent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pregunta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responder, pregunta: «¿esto duele, está tenso o le cuesta moverse?», «¿desde cuándo?» y «¿qué lo empeora?». Si las tres respuestas no encajan entre sí, no elijas una etiqueta: pide más detalle y ajusta el alc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nsión percibida: una sensación, no una med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sión» sirve para muchas cosas: estrés, frío, haber dormido mal, sostener el cuerpo en una postura incómoda, proteger una zona que duele o la expectativa de que uno «debería» estar más suelto. En el lenguaje del masaje se usa para describir una sensación de tirantez o de resistencia al movimiento. Es una experiencia legítima y merece respuesta, pero no es una medida: dos personas con la misma sensación pueden tener hallazgos distintos, y dos personas con una palpación parecida pueden sentir cosas muy diferen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nsión percibida: una sensación, no una med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no muscular existe como concepto fisiológico, la resistencia que ofrece un músculo al movimiento pasivo, pero en una sesión de bienestar no se cuantifica ni se compara con una tabla. Palpar una banda que se siente firme no dice si está «contracturada», si es la forma habitual de ese cuerpo o si el malestar viene de otro lugar. Lo útil es preguntar qué cambia la sensación, si hay dolor asociado, si aparece hormigueo o pérdida de fuerza y si la persona quiere que se trabaje esa zona. La presión se gradúa por comodidad y respuesta, no por lo firme que se sienta el teji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nsión percibida: una sensación, no una medida]]></a:t>
            </a:r>
          </a:p>
        </p:txBody>
      </p:sp>
      <p:pic>
        <p:nvPicPr>
          <p:cNvPr id="3" name="" descr="De la palabra al plan">
            <a:hlinkClick r:id="rId3" tooltip="De la palabra al pla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no responder a ciegas a lo que la persona describ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6-dolor-tension-y-rigidez"/>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gidez: la dificultad para empezar el movi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igidez se describe como dificultad para iniciar o completar un movimiento: levantarse de la silla, enderezarse después de estar sentado, girar el cuello al despertar. Puede ser matutina, aparecer tras periodos de inactividad o sentirse como una sensación de bloqueo. Es distinta del dolor y de la tensión: alguien puede estar rígido sin dolor, y puede doler sin rigidez. MedlinePlus señala que el dolor o la rigidez en las articulaciones al moverse son síntomas frecuentes en problemas articulares, y que el dolor, el enrojecimiento, el calor y la inflamación de una articulación piden valor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gidez: la dificultad para empezar el movi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ráctica, la rigidez cambia la sesión: pide un inicio más lento, posiciones que no fuercen el movimiento y, si se trabaja, un rango cómodo que la persona controle. Lo que no pide es que alguien «la deshaga» a presión ni que la trate como falta de estiramiento. Una rigidez que dura semanas, que empeora, que se acompaña de hinchazón o calor, o que limita actividades cotidianas, no se resuelve con más fuerza: se orienta a valoración. Y si la persona llega con una articulación caliente y hinchada, no se masajea esa zo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gidez: la dificultad para empezar el mov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labras, cuatro alcances. La última columna describe lo que se puede hacer hoy, no lo que se sospec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2019300"/>
                <a:gridCol w="2000250"/>
                <a:gridCol w="20955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la 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permite conclu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de bienes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uele desde ay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reciente, con o sin desencaden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ay lesión ni de qué t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rabajar la zona; comodidad y ori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vo meses con este 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persistente, ya viv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lo mantiene ni qué lo c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vio pasajero, descanso y coordi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2019300"/>
                <a:gridCol w="2000250"/>
                <a:gridCol w="20955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la 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permite conclu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de bienes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nto la espalda ten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ación de tirantez o res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xista una contr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tolerable y ambiente aco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do en endereza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 para iniciar el 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a muscular o artic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icio lento, rango cómodo y valoración si pers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000250"/>
                <a:gridCol w="2019300"/>
                <a:gridCol w="2000250"/>
                <a:gridCol w="20955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la 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permite conclu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de bienes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hinchado y ca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no que pide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asajear; orientar 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diferencia cambia la s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dolor agudo reciente, la prioridad es no empeorar: se evita la zona, se ofrece comodidad en otra región si la persona lo desea y se orienta a valoración cuando hay traumatismo, fiebre, hinchazón o pérdida de fuerza. Con el dolor persistente ya estudiado, el objetivo es más modesto: un rato de alivio, mejor descanso, sensación de cuidado y una pausa en el esfuerzo. Con la tensión percibida, el trabajo se centra en ritmo, presión tolerable y ambiente. Con la rigidez, en movimiento suave y en adaptar la posición, sin forzar el ran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diferencia cambia la s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lógica sirve para explicar el servicio sin prometer. «Puedo ayudarte a estar más cómodo esta tarde» es honesto; «te voy a quitar la contractura» no lo es, porque supone una causa y un resultado que no se pueden garantizar. La matriz de esta lección resume cuatro respuestas distintas. Ninguna convierte al prestador en quien decide qué tiene la persona; todas lo obligan a describir, acordar y registrar lo que hizo, y a detenerse cuando aparece una señal que no encaja. Si la persona insiste en una promesa, se le explica el límite antes de empezar, no después de cobr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diferencia cambia la sesión]]></a:t>
            </a:r>
          </a:p>
        </p:txBody>
      </p:sp>
      <p:pic>
        <p:nvPicPr>
          <p:cNvPr id="3" name="" descr="Cuatro experiencias, cuatro respuestas">
            <a:hlinkClick r:id="rId3" tooltip="Cuatro experiencias, cuatro respuest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puede ofrecer sin convertir la sesión en un diagnóstic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6-dolor-tension-y-rigidez"/>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gistrar y qué no conclu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útil cabe en pocas líneas: qué palabras usó la persona, desde cuándo, qué alivia o empeora, qué se observó sin interpretar, qué se acordó, qué zona quedó fuera, cómo respondió y qué se le recomendó. «Refiere tirantez en hombros y cuello desde hace diez días; empeora al final de la jornada; sin hormigueo ni pérdida de fuerza; se trabajó espalda alta con presión media y se evitó el cuello; salió más cómoda» es un registro. «Contractura cervical resuelta» es una conclusión disfrazada de no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gistrar y qué no conclu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registro protege a las dos partes: permite continuar la próxima sesión con criterio, detectar cambios y responder si alguien pregunta qué se hizo. También ayuda a no repetir frases que suenan a diagnóstico. Si la persona insiste en saber «qué tiene», la respuesta honesta es que el masaje no lo determina y que, si el malestar persiste o cambia, conviene una valoración. Nombrar la incertidumbre no resta profesionalismo: es parte de él y sostiene la confianza mejor que una etiqueta inventada que después nadie puede sosten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gistrar y qué no concluir · Procedimiento: de la palabra a la decisió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la palabra exac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ele, está tenso o le cuesta moverse?». Deja que la persona elija el término; no le impongas uno que suene más técnic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gistrar y qué no concluir · Procedimiento: de la palabra a la decisió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túa el tiemp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de cuándo, si empezó de golpe o poco a poco y qué estaba ocurriendo esos días. La fecha cambia el alcance de la respues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gistrar y qué no concluir · Procedimiento: de la palabra a la decisió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qué lo modific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oso, movimiento, calor, frío, horario, estrés, sueño. Anota lo que la persona nota, no tu interpretación de lo que no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gistrar y qué no concluir · Procedimiento: de la palabra a la decisió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carta señales que cambian la se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umatismo, fiebre, hinchazón, calor, hormigueo, pérdida de fuerza o dolor súbito intenso. Si aparecen, no se masajea esa zo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gistrar y qué no concluir · Procedimiento: de la palabra a la decisió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un objetivo posibl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ivio pasajero, descanso o comodidad al moverse. Escribe qué se hará y qué zona queda fuera, y confírmalo en voz al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gistrar y qué no concluir · Procedimiento: de la palabra a la decisió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la respue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alió, qué cambió y qué hacer si el malestar aumenta o aparece un síntoma nuevo. El registro se escribe para la próxima sesión, no para el expediente imaginar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gistrar y qué no concluir · Caso ficticio: tres palabras en la misma camill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osa, nombre inventado, llega diciendo que «tiene tensión». Al preguntar, aclara que le duele el cuello al girar desde hace dos días, después de cargar cajas, y que no hay hormigueo ni pérdida de fuerz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gistrar y qué no concluir · Caso ficticio: tres palabras en la misma camill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la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lor es reciente y tiene un desencadenante claro. Se acuerda no trabajar el cuello con presión, ofrecer una sesión breve de espalda alta y hombros con presión suave y explicar que, si el dolor aumenta o aparece hormigueo, conviene valora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gistrar y qué no concluir · Caso ficticio: tres palabras en la misma camill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sale más cómoda, pero nadie le dice que «ya no tiene tensión». La decisión no fue diagnosticar: fue separar dolor reciente de tensión percibida, ajustar el alcance y dejar una vía clara si algo cambia en los días siguient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gistrar y qué no concluir]]></a:t>
            </a:r>
          </a:p>
        </p:txBody>
      </p:sp>
      <p:pic>
        <p:nvPicPr>
          <p:cNvPr id="3" name="" descr="Seis preguntas antes de interpretar">
            <a:hlinkClick r:id="rId3" tooltip="Seis preguntas antes de interpret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testan con la persona, no con la palp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6-dolor-tension-y-rigidez"/>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r «contractura» a cualquier zona firme. Es una palabra cómoda que suena a explicación. No describe un hallazgo demostrado ni autoriza a prometer que se quitará. Decir «zona sensible» o «sensación de tirantez» es más honesto y más útil para la persona.]]></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dolor por lo que se siente al palpar. Una zona duele a la presión en personas con y sin dolor. La palpación no gradúa la gravedad ni la causa; sirve para ajustar la presión y para detectar signos que obligan a par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la rigidez con más fuerza. Forzar el rango en una articulación rígida puede aumentar el dolor y la protección. El inicio lento y el movimiento cómodo son la respuesta de bienestar; la rigidez persistente pide valorac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alivio con curación. Que el dolor baje treinta minutos no demuestra que la causa haya desaparecido. El alivio pasajero es un resultado legítimo si se presenta como tal y no se vende como solución definitiv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olor apareció tras un golpe, con hinchazón, fiebre o pérdida de fuerza, no se masajea la zona: se orienta a valora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olor dura meses y ya fue valorado, se ofrece alivio pasajero y descanso, sin prometer causa ni curació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describe tensión sin dolor, se acuerda presión tolerable y se evita nombrarla como contractu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igidez es matutina, persistente o se acompaña de hinchazón o calor, se orienta a valoración y no se fuerza el movimient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urante la sesión el dolor cambia de carácter o aparece hormigueo, se detiene, se registra y se explica qué hac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hay dolor súbito e intenso, traumatismo, fiebre, hinchazón o calor en una articulación, pérdida de fuerza, alteración sensitiva nueva o una pierna unilateralmente hinchada, caliente o dolorosa.]]></a:t>
            </a:r>
          </a:p>
        </p:txBody>
      </p:sp>
      <p:sp>
        <p:nvSpPr>
          <p:cNvPr id="11" name=""/>
          <p:cNvSpPr txBox="1"/>
          <p:nvPr/>
        </p:nvSpPr>
        <p:spPr>
          <a:xfrm>
            <a:off x="685800" y="28765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giere consulta habitual si el dolor persiste más de lo esperado, despierta por la noche, limita actividades cotidianas o cambia de carácter. Esta lección no clasifica urgencias ni decide tratamientos: describe cuándo el masaje de bienestar se detiene y la valoración empiez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cción c33-oa05 desarrolla el caso de la pierna hinchada cuando esté publica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dice que «tiene tensión» en el cuello desde hace dos días, después de cargar cajas. ¿Cuál es la respuesta más adecuad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sajear fuerte para soltar la zona.]]></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 si duele, si hay hormigueo y ofrecer comodidad sin presión en el cuello.]]></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xplicarle que tiene una contractura y que se le va a quitar.]]></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mendar estiramientos intensos para desbloquearl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mejor el dolor persistente del dolor agud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intensidad que la persona le asign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uración: más de tres meses o más de lo esperado para una lesión.]]></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pueda localizar con un ded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aparezca por la maña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zona que se siente firme al palpar confirma que hay una contractu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igidez puede aparecer sin dolor y el dolor puede aparecer sin rigidez.]]></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érmino co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olor agu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olor persisten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nsión percibi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igidez]]></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ñal de alarm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ás de tres meses o más de lo espera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nsación de tirantez que no se mide con la man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ficultad para iniciar el movimien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inchazón, calor, fiebre o pérdida de fuerz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ciente, a menudo con un desencadenan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olor ___ aparece después de un esfuerzo o un golpe; el dolor ___ dura más de tres meses o más de lo esperado. La ___ se describe como dificultad para iniciar el movimiento y no es sinónimo de dolo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respuesta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ofrec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orienta a valor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hac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livio pasajero en un dolor persistente ya valorad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sión tolerable en una tensión percibida sin dolo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igidez matutina que dura semanas y limita vestir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olor tras un golpe con hinchazón y cal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orzar el rango de una articulación rígi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asajear una pierna hinchada y calient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escanso y ambiente acordados con la person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lamar contractura a cualquier banda firm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qué palabra usaría: dolor, tirantez o dificultad para moverse.]]></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o desde cuándo y qué cambió esos días.]]></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o si hay hinchazón, calor, hormigueo o pérdida de fuerza.]]></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la zona se siente firme, le digo que tiene una contractura y que se la voy a quitar.]]></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cuerdo presión y zona, y registro cómo respond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2-r01-oa06-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2-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2-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2-r01-oa06-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las cuatro experiencias, eliges una respuesta de bienestar para cada una y reconoces al menos una señal que obliga a detener y orientar a valoración.]]></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cuatro respuestas y vuelve a escribir, con tus palabras, qué describe cada término y qué no permite conclui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dijiste «estoy tenso» o «tengo el cuello rígido». Escribe qué sentías exactamente, desde cuándo y qué te alivió. Después separa la frase en dos columnas: lo que describías y lo que alguien concluyó sin preguntarte. ¿Coincidían?]]></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istinguir sin diagnos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ag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ente, a menudo con un desencaden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persist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de tres meses o más de lo espe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sión percib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ación de tirantez que no se mide con l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g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 para iniciar el 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ala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nchazón, calor, fiebre o pérdida de 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istinguir sin diagnostic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2-r01-oa06-dolor-tension-y-rigidez"/>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lenguaj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olor, tensión y rigidez son sinónimo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lenguaje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dolor es una experiencia interpretada por el sistema nervioso; la tensión es una sensación de tirantez; la rigidez es dificultad para iniciar el movimiento. Pueden coexistir, pero no se sustituye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lenguaj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dolor persistent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lenguaje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que dura más de tres meses o más de lo esperado para una lesión. No se explica solo por lo que se palpa y no se resuelve con más pres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lenguaj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uede decir la palp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lenguaje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forma de temperatura, textura, resistencia y sensibilidad. No identifica la causa ni confirma una contractura; sirve para adaptar la presión y detectar signos que obligan a par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lenguaj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no se masaje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lenguaje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dolor súbito intenso, traumatismo, fiebre, hinchazón o calor en una articulación, pérdida de fuerza, alteración sensitiva nueva o una pierna unilateral hinchada, caliente o doloros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lenguaj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scribe sin diagnostic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lenguaje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o observado y lo referido: «zona sensible a la presión», «sensación de tirantez», «dificultad para girar el cuello». Sin atribuir causa ni prometer resultad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lor, tensión y rigidez describen experiencias distintas y no se sustituyen entre sí. El dolor agudo pide prudencia; el persistente, alivio pasajero y coordinación; la tensión, presión tolerable sin etiquetas; la rigidez, un inicio lento y valoración si persiste. Palpar informa de temperatura, textura y sensibilidad, nunca de la causa. Nombrar lo que se observa, acordar un objetivo posible y registrar la respuesta convierte una frase hecha en una sesión segura. Cuando el cuerpo cambia de señal, la decisión correcta no es insistir: es detenerse y orient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S-AP-14-1 · OpenStax, Anatomy and Physiology 2e, «Sensory Perception» · https://openstax.org/books/anatomy-and-physiology-2e/pages/14-1-sensory-perception · consulta: 2026-10-26 · alcance: Referencia académica abierta (CC BY-NC-SA) sobre receptores sensoriales y nocicepción. Se usa como referencia conceptual, sin copiar texto ni sustituir una valoración clínic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P-DOLOR · MedlinePlus en español, tema «Dolor» · https://medlineplus.gov/spanish/pain.html · consulta: 2026-10-26 · alcance: Divulgación del sistema nacional de bibliotecas de medicina de EE. UU. Define el dolor como señal del sistema nervioso y el dolor crónico por su duración. No es normativa mexicana ni una indicación individu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P-ARTRITIS · MedlinePlus en español, tema «Artritis» · https://medlineplus.gov/spanish/arthritis.html · consulta: 2026-10-26 · alcance: Describe el dolor, el enrojecimiento, el calor y la inflamación articular como síntomas que piden valoración. Se usa para justificar la derivación, no para diagnosticar artriti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P-AR · MedlinePlus en español, tema «Artritis reumatoide» · https://medlineplus.gov/spanish/rheumatoidarthritis.html · consulta: 2026-10-26 · alcance: Menciona el dolor o la rigidez articular al moverse como síntoma frecuente. Se cita como ejemplo de que la rigidez no es sinónimo de tensión muscular; no se usa para identificar la causa de un cas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muy poca confianza en que el masaje sea un tratamiento eficaz para dolor lumbar y efectos adversos leves. No se usa para prescribir ni para comparar técnicas concreta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6-dolor-tension-y-rigidez"/>
              </a:rPr>
              <a:t><![CDATA[Dolor, tensión y rigidez: diferencias conceptu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Ilustraciones anatómicas: no incluidas; se enlaza una referencia abierta. Referencia: OpenStax, Anatomy and Physiology 2e. Lección conceptual: no enseña maniobras ni habilita para diagnosticar o trat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2026-10-26T11:36:05Z</dcterms:created>
  <dcterms:modified xsi:type="dcterms:W3CDTF">2026-10-26T11:36:05Z</dcterms:modified>
  <dc:title>Dolor, tensión y rigidez: diferencias conceptuales</dc:title>
  <dc:description>Presentación editable del OA «Dolor, tensión y rigidez: diferencias conceptuales». Enlace: https://saludyestetica.lumbre.lat/object/sye-c32-r01-oa06-dolor-tension-y-rigidez</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