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ilidad, carga y recuperac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erpo se adapta a lo que le pid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tiga: qué es y qué la acompañ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tiga: qué es y qué la acompañ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tiga: qué es y qué la acompañ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uperación: sueño, comida, movimiento y tiemp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esfuerzo a la ad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ejora ocurre en la pausa, no solo en 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el masaje y qué n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señar una semana con carga y pausa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escenarios de fa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queja puede pedir pausa, adaptación o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saje dentro del plan, no encim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carga y recuper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po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entrenó, cuánto se movió, cómo durmió y cómo se sintió. Anota los cambios de carga y las horas de pie o de trabajo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carga y recuper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si la molestia apareció después de una carga nueva, de un aumento brusco o de una semana de poco descanso. Ese contexto cambi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carga y recuper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los pi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sueño, comida y pausas sin recetar nada. Si alguno falla, el masaje no lo compensa: se dice con c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carga y recuper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istingue molestia de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molestia difusa que mejora con el movimiento es distinta de un dolor puntual que obliga a parar. Si hay hinchazón o pérdida de fuerza,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carga y recuper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opón un recurso, no un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frece una sesión cómoda, una pausa o una caminata suave según el caso. Explica qué puede aportar el masaj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carga y recuper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acuer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observado y lo acordado. Pregunta qué hará la persona esa semana para recuperarse y cuándo conviene volver 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que no cabía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Bruno, nombre inventado, tiene cuarenta años y volvió al gimnasio después de dos años sin entrenar. En una semana hizo cuatro sesiones intensas, durmió cinco horas por noche y ahora siente todo el cuerpo pesado. Pide «un masaje profundo para recu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que no cabía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onversación aparece que la carga subió de golpe, que el sueño es corto y que no ha caminado nada entre sesiones. La molestia es difusa, mejora al moverse y no hay hinchazón ni pérdida de fuerza. Bruno reconoce que quería «recuperar el tiemp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mana que no cabía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cuerda una sesión suave, centrada en comodidad, y se le explica que el masaje no sustituye el descanso ni la progresión. Se le sugiere bajar a dos o tres sesiones, dormir más y caminar en los días intermedios. Nadie le promete que el masaje acelera la recuperación: se le ofrece como un recurso dentro de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señales de que toca desca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reservar otra sesión o de subi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carga suficiente y un periodo de recuperación con sueño y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daptación ocurre cuando hay estímulo y espacio para recuperarse. Sin carga no hay motivo para adaptarse; sin descanso, el estímulo se acumula como fa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nStax explica que la contracción consume ATP y que el tejido necesita energía y tiempo para responder al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una sesión suave, movimiento suave y explicar que es es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olestia tardía después de una carga nueva es frecuente. Se acompaña con comodidad y movimiento suave; no se trata como lesión ni se combate con presión int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al esfuerzo incluye fatiga temporal y adaptación posterior; el descanso y el movimiento suave forman parte d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ueño cumple funciones de reparación que ninguna sesión reemplaza. El masaje puede dar descanso y comodidad, pero no sustituye las horas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cuperación depende de sueño, alimentación, movimiento y tiempo; el masaje es un recurso adi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condiciones que sostienen la adaptación. El masaje se suma a ellas, no las reem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uía NICE considera la terapia manual solo como parte de un paquete que incluy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eño → Reparación y regulación del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imentación suficiente → Energía y materiales para 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vimiento suave → Circulación y menos rig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saje → Comodidad y recuperación percib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gresión de la carga → Adaptación y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recurso cubre todo el proceso; el masaje es uno de v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ga · descanso · recuperación ·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arga no hay estímulo; sin descanso no hay adaptación. El masaje acompaña la recuperación percibida, no reemplaza 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sobre masaje y rendimiento es limitada; NICE lo sitúa dentro de un paquete que incluy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ernas pesadas después de una caminata larg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olestia difusa dos días después de una carga nueva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lor puntual que obliga a parar el gest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atiga de un día después de dormir mal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inchazón y pérdida de fuerza en una piern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alda cargada tras una semana de escritorio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ndimiento que baja durante tres semanas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gujetas leves que mejoran al caminar → Se ada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olución, la simetría y la respuesta al movimiento ordenan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tá cansado, le programo masaje fuerte cada día para recu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ás masaje no reemplaza el descanso ni la progresión. Si la fatiga persiste, se revisan los pilares y se orienta, no se acumulan sesiones inten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cuperación depende de sueño, comida, movimiento y tiempo; el masaje es un recurso adi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2-r01-oa05-movilidad-carga-y-recuper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empezaste algo nuevo y te dolió el cuerpo. ¿Qué hiciste para recuperarte y qué te ayudó de verdad? Escribe un plan de tres decisiones para la próxima vez, y señala en qué lugar entraría un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arga y la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arga y la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ada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ambio que hace un tejido para tolerar mejor una carga, gracias al estímulo y al descanso posterior. No ocurre durante el esfuerzo ni se compra con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fa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ficultad para producir fuerza o mantener un esfuerzo. Puede originarse en el músculo o en el sistema nervioso y empeora con falta de sueño, estrés o carga acumu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a molestia 24 a 48 horas después de una carg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frecer comodidad, movimiento suave y tiempo. Si hay hinchazón, pérdida de fuerza o dolor que obliga a parar, se orient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asaje acelera la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mejorar la recuperación percibida y la comodidad, pero la evidencia no permite prometer una aceleración del rendimiento. No sustituye sueño, comida ni prog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fatiga deja de ser es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dura semanas, el rendimiento baja de forma sostenida o se acompaña de otros síntomas. Entonces se revisan los pilares y se orient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2-r01-oa05-movilidad-carga-y-recuper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742" r:id="rId1"/>
    <p:sldLayoutId id="2482033743" r:id="rId2"/>
    <p:sldLayoutId id="2482033744" r:id="rId3"/>
    <p:sldLayoutId id="2482033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8928b625ab0902e7927a642b1356f49e9cc13904186ed3c1.jpg"/>
  <Relationship Id="rId3" Type="http://schemas.openxmlformats.org/officeDocument/2006/relationships/hyperlink" Target="https://saludyestetica.lumbre.lat/object/sye-c32-r01-oa05-movilidad-carga-y-recuper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2-r01-oa05-movilidad-carga-y-recuperacion" TargetMode="External"/>
  <Relationship Id="rId4" Type="http://schemas.openxmlformats.org/officeDocument/2006/relationships/hyperlink" Target="https://saludyestetica.lumbre.lat/object/sye-c32-r01-oa05-movilidad-carga-y-recuperac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2-r01-oa05-movilidad-carga-y-recuperacion" TargetMode="External"/>
  <Relationship Id="rId4" Type="http://schemas.openxmlformats.org/officeDocument/2006/relationships/hyperlink" Target="https://saludyestetica.lumbre.lat/object/sye-c32-r01-oa05-movilidad-carga-y-recuperac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2-r01-oa05-movilidad-carga-y-recuperacion" TargetMode="External"/>
  <Relationship Id="rId4" Type="http://schemas.openxmlformats.org/officeDocument/2006/relationships/hyperlink" Target="https://saludyestetica.lumbre.lat/object/sye-c32-r01-oa05-movilidad-carga-y-recuperacion"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hyperlink" Target="https://saludyestetica.lumbre.lat/object/sye-c32-r01-oa05-movilidad-carga-y-recuperacion"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2-r01-oa05-movilidad-carga-y-recuperacion"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v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uper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2-r01-oa05-movilidad-carga-y-recuper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r carga, fatiga y recuperación, distinguir una molestia esperable de una señal que pide parar y decidir qué puede aportar el masaje dentro de un plan de movimient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tomía aplicada al bienestar activo: adaptación, fatiga y recuperación. El masaje como uno de varios recursos, no como sustituto del descanso ni del ejercicio.]]></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vilidad · carga · fatiga · recuperación · mas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ilidad, carga y recupe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acompañar a gente físicamente activa o entender su propia recuperación. Requiere el curso 31 o equivalente. Formación educativa: no prescribe ejercicio, no diagnostica y no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ilidad, carga y recupe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mpieza a entrenar cuatro días por semana después de meses de sedentarismo. A la semana siguiente tiene agujetas, duerme mal y pide «un masaje fuerte para recuperar». Otra lleva un mes entrenando y nota que cada sesión le cuesta más; cree que necesita «soltar» los músculos. Un tercero sale de una caminata larga con las piernas pesadas y quiere saber si el masaje «le quita el cansancio». Las tres situaciones hablan de carga y recuperación, pero no se resuelven igual. Esta lección ordena esos conceptos y coloca el masaje en el lugar que le correspon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se adapta a lo que le pid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ejidos responden a la carga: un estímulo suficiente, repetido con descanso, los hace más capaces. Ese proceso se llama adaptación y no ocurre durante el esfuerzo, sino en las horas y días siguientes, con sueño, comida y tiempo. Si la carga sube más rápido de lo que la recuperación permite, aparece fatiga, molestia y peor rendimiento. Si no hay estímulo, no hay adaptación. El equilibrio entre pedir y descansar es el centro del asunto, y se aprende observando cómo responde cada persona a lo largo de varias seman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se adapta a lo que le pid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olestia muscular que aparece uno o dos días después de una carga nueva es frecuente y no equivale a una lesión. Puede acompañarse de rigidez, sensibilidad al tacto y menos fuerza temporal. Lo que no conviene es interpretarla como prueba de que el entrenamiento «funcionó» ni como una enfermedad que hay que tratar. Se resuelve con movimiento suave, descanso y tiempo; el masaje puede dar comodidad mientras tanto, pero no acelera el proceso por sí solo. Si además hay dolor agudo, hinchazón o pérdida de fuerza, ya no hablamos de molestia: corresponde otra valo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qué es y qué la acompañ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tiga es la dificultad para producir fuerza o mantener un esfuerzo. Puede nacer en el músculo, por falta de energía o por acumulación de metabolitos, y también en el sistema nervioso, por falta de sueño, estrés o motivación. Las dos se mezclan. Por eso una persona puede sentirse agotada sin haber entrenado mucho y otra puede rendir bien durmiendo poco, al menos por un tiempo. La fatiga no es un músculo «lleno de toxinas» ni una prueba de debilidad. Es una señal que invita a revisar la carga total, no solo la de la última se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qué es y qué la acompañ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yuda a leerla es el contexto: cómo cambió el sueño, la alimentación, el trabajo y la carga de la semana. Una fatiga que aparece después de un esfuerzo nuevo y mejora con descanso es esperable. Una fatiga que dura semanas, que empeora o que se acompaña de otros síntomas no se resuelve con otra sesión de masaje: pide una revisión más amplia y, si persiste, una consulta. En la conversación conviene preguntar por el ánimo, el apetito y el descanso nocturno, porque esos datos orientan mejor que la sensación local de un múscu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qué es y qué la acompañ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adaptación, fatiga y recuperación para colocar el masaje en un plan de movimiento. No prescribe ejercicio, no diagnostica y no sustituye el descanso, la alimentación ni la valoración profesion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que no cede o empeor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dolor aumenta con la carga, aparece hinchazón, pérdida de fuerza o una fatiga que dura semanas, no se resuelve con otra sesión: se detiene y se orienta a valo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qué es y qué la acompañ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 la seman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la sesión, pregunta cómo cambió la carga, el sueño y el ánimo en los últimos siete días. Esa información explica más que la sensación de un músculo al ta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uperación: sueño, comida, movimiento y tiem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uperación no es un producto que se compra ni una maniobra que se aplica. Es un conjunto de condiciones: dormir lo suficiente, comer de forma variada y suficiente, moverse con suavidad entre sesiones exigentes y dar tiempo a que el tejido se adapte. Ninguna de esas condiciones se sustituye con una camilla. El masaje se suma a ellas cuando ayuda a descansar, a sentir menos tensión o a desconectar, y se retira cuando se usa para tapar la falta de descanso. Decirlo con claridad protege a la persona de gastar dinero en una solución parci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uperación: sueño, comida, movimiento y tiem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suave tiene un papel especial: caminar, nadar con calma o movilizar las articulaciones sin dolor favorece la circulación y reduce la sensación de rigidez. No hace falta un entrenamiento intenso para recuperarse; a veces basta con levantarse cada hora. La progresión de la carga, en cambio, se planifica: subir poco, alternar días exigentes con días suaves y aceptar que el cuerpo no responde igual todas las semanas. Esa planificación no es una receta universal; se ajusta a la persona y a lo que su vida perm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uperación: sueño, comida, movimiento y tiempo]]></a:t>
            </a:r>
          </a:p>
        </p:txBody>
      </p:sp>
      <p:pic>
        <p:nvPicPr>
          <p:cNvPr id="3" name="" descr="Del esfuerzo a la adaptación">
            <a:hlinkClick r:id="rId3" tooltip="Del esfuerzo a la adaptac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ejora ocurre en la pausa, no solo en el entrena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5-movilidad-carga-y-recuperac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masaje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puede mejorar la sensación de recuperación, reducir la tensión percibida y ofrecer una pausa agradable. La evidencia sobre el rendimiento y la recuperación física es limitada y heterogénea; para el dolor lumbar, la revisión Cochrane en español concluye que hay muy poca confianza en que sea un tratamiento eficaz. Eso no lo invalida como experiencia de bienestar, pero sí impide venderlo como un acelerador de la recuperación muscular. La promesa honesta es acotada: comodidad, descanso y una pausa acompañ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masaje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NICE sobre dolor lumbar y ciática considera la terapia manual solo como parte de un paquete que incluye ejercicio. Esa idea se puede trasladar al bienestar activo: el masaje acompaña un plan, no lo sustituye. Si una persona solo se masajea y no cambia la carga, el sueño ni el movimiento, la sensación de alivio dura poco y el problema de fondo sigue igual. El masaje es un recurso entre varios, no el plan completo. Explicarlo así no resta valor a la sesión: le da un lugar realista dentro de la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el masaj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rsos de recuperación y lo que cada uno aporta. Ninguno sustituye a los demá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24075"/>
                <a:gridCol w="2933700"/>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ustit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y regulación del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sesión de 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mentación sufi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 y materiales para 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canso ni el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lación y menor rig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ga progresiva ni el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didad y recuperación perc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trenamiento, el sueño o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124075"/>
                <a:gridCol w="2933700"/>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ur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ustit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esión de la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ción y tole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canso cuando ya hay fat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eñar una semana con carga y pau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mana sostenible alterna esfuerzo y descanso. Si alguien empieza a entrenar, conviene que las primeras semanas sean modestas y que los días exigentes no se acumulen sin pausa. Si ya entrena mucho, una semana más suave cada cierto tiempo ayuda a consolidar. Esas decisiones no las toma el masajista: las toma la persona con su entrenador o su equipo de salud. El papel del masaje es preguntar cómo está la semana y adaptar la sesión a ese contexto, sin convertirse en quien prescribe cargas ni en quien decide por la perso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eñar una semana con carga y pau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 lo que ocurre fuera del entrenamiento: horas de pie, carga laboral, viajes, cuidado de otras personas. Una persona puede estar «descansada» del gimnasio y agotada por el trabajo. Preguntar por esas variables evita explicar toda la fatiga como un problema muscular y permite ofrecer un recurso adecuado: una pausa, una sesión suave, una conversación sobre sueño o una derivación si algo no encaja. Esa mirada amplia es parte del oficio y distingue una sesión bien planteada de una que solo repite maniobr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señar una semana con carga y pausas]]></a:t>
            </a:r>
          </a:p>
        </p:txBody>
      </p:sp>
      <p:pic>
        <p:nvPicPr>
          <p:cNvPr id="3" name="" descr="Tres escenarios de fatiga">
            <a:hlinkClick r:id="rId3" tooltip="Tres escenarios de fatiga"/>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queja puede pedir pausa, adaptación o consu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5-movilidad-carga-y-recuperac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saje dentro del plan, no enci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masaje se coloca dentro de un plan, tiene un objetivo claro: facilitar descanso, aliviar la sensación de tensión o acompañar una etapa. Cuando se coloca encima de un plan que no existe, se vuelve una manera de compensar el exceso sin cambiar nada. La diferencia se nota en la conversación: «vengo porque mañana compito y quiero dormir bien» es distinto de «vengo cada vez que me paso de carga para que me lo arreglen». Escuchar esa diferencia permite responder con un plan y no solo con una ses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saje dentro del plan, no enci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la sesión con una pregunta honesta ayuda: «¿qué vas a hacer esta semana para recuperarte?». Si la respuesta es solo «volver al masaje», falta el resto del plan. El bienestar no se construye en una camilla, sino en la suma de decisiones pequeñas y repetidas. El masaje puede ser una de ellas, y decirlo así es más útil que prometer una recuperación que no depende solo de las manos. Esa honestidad también protege al profesional de asumir una responsabilidad que no le corresponde. Enseñar ese límite también es parte del serv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Procedimiento: revisar carga y recuperac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sema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ntrenó, cuánto se movió, cómo durmió y cómo se sintió. Anota los cambios de carga y las horas de pie o de trabajo fís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Procedimiento: revisar carga y recuperac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el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si la molestia apareció después de una carga nueva, de un aumento brusco o de una semana de poco descanso. Ese contexto cambia la respue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Procedimiento: revisar carga y recuperac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s pilar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sueño, comida y pausas sin recetar nada. Si alguno falla, el masaje no lo compensa: se dice con clar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Procedimiento: revisar carga y recuperac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gue molestia de dol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olestia difusa que mejora con el movimiento es distinta de un dolor puntual que obliga a parar. Si hay hinchazón o pérdida de fuerza, se deriv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Procedimiento: revisar carga y recuperac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pón un recurso, no una solu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 una sesión cómoda, una pausa o una caminata suave según el caso. Explica qué puede aportar el masaje y qué 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Procedimiento: revisar carga y recuperac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acuerda seguimi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observado y lo acordado. Pregunta qué hará la persona esa semana para recuperarse y cuándo conviene volver a habl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Caso ficticio: la semana que no cabía en el cuerp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Bruno, nombre inventado, tiene cuarenta años y volvió al gimnasio después de dos años sin entrenar. En una semana hizo cuatro sesiones intensas, durmió cinco horas por noche y ahora siente todo el cuerpo pesado. Pide «un masaje profundo para recuper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Caso ficticio: la semana que no cabía en el cuerp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vi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nversación aparece que la carga subió de golpe, que el sueño es corto y que no ha caminado nada entre sesiones. La molestia es difusa, mejora al moverse y no hay hinchazón ni pérdida de fuerza. Bruno reconoce que quería «recuperar el tiempo perdi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saje dentro del plan, no encima · Caso ficticio: la semana que no cabía en el cuerp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cuerda una sesión suave, centrada en comodidad, y se le explica que el masaje no sustituye el descanso ni la progresión. Se le sugiere bajar a dos o tres sesiones, dormir más y caminar en los días intermedios. Nadie le promete que el masaje acelera la recuperación: se le ofrece como un recurso dentro de un p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saje dentro del plan, no encima]]></a:t>
            </a:r>
          </a:p>
        </p:txBody>
      </p:sp>
      <p:pic>
        <p:nvPicPr>
          <p:cNvPr id="3" name="" descr="Cinco señales de que toca descansar">
            <a:hlinkClick r:id="rId3" tooltip="Cinco señales de que toca descansar"/>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reservar otra sesión o de subir la carg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2-r01-oa05-movilidad-carga-y-recuperacion"/>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masaje para compensar cada exceso. Si la respuesta a cada semana de sobrecarga es otra sesión, el patrón no cambia. El masaje puede dar alivio, pero no sustituye el descanso ni la progresión de la carg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toda molestia como una lesión. La molestia de aparición tardía después de una carga nueva es frecuente y suele mejorar con movimiento suave y tiempo. Convertirla en una lesión sin valoración genera miedo y evita el movimiento que ayu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masaje acelera la recuperación. La evidencia sobre rendimiento y recuperación física es limitada. Se puede ofrecer comodidad y recuperación percibida, no una garantía de mejora ni un ataj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r más entrenamiento cuando hay fatiga persistente. Si el rendimiento baja durante semanas, el sueño es malo o aparece desgano, la respuesta no es subir la carga. Se revisan los pilares y, si persiste, se orienta 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aparece 24 a 48 horas después de una carga nueva, es difusa y mejora al moverse, se ofrece comodidad y movimiento suave, no una sesión inten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aparece durante el gesto y obliga a parar, o hay hinchazón o pérdida de fuerza, se suspende la carga y se orienta a valora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atiga dura semanas o el rendimiento baja de forma sostenida, se revisan sueño, alimentación y carga, y se sugiere consulta si no mejo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olo pide masaje y no cambia nada más, se explica que el masaje acompaña un plan y no lo sustituy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objetivo es rendir mejor, se aclara que el masaje puede ayudar a descansar, pero no reemplaza el entrenamiento ni la progres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si el dolor aumenta con la carga, aparece hinchazón, hay pérdida de fuerza o la molestia se concentra en un punto y no cede. Si la fatiga persiste durante semanas, se acompaña de desgano, fiebre o pérdida de peso, o interfiere con la vida diaria, conviene una consulta. Tras un esfuerzo extremo, un dolor muscular intenso con debilidad y orina muy oscura requiere atención urgente. Esta lección describe principios de carga y recuperación; no prescribe ejercicio, no diagnostica y no sustituye a un entrenador ni a un profesional de sal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que un tejido se adapte a la carg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o el masaje profundo después de entrena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carga suficiente y un periodo de recuperación con sueño y comid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vitar todo esfuerzo durante semana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umentar la carga todos los días sin descan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tiene molestia difusa 24 a 48 horas después de una carga nueva, sin hinchazón ni pérdida de fuerza. ¿Qué correspond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pender todo movimiento hasta que desaparezc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una sesión suave, movimiento suave y explicar que es esperable.]]></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presión intensa para «soltar» el múscul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le que tiene una lesión y que no vuelva a entren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saje puede sustituir una noche de sueño perd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cuperación incluye sueño, alimentación, movimiento suave y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curso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eñ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imentación sufici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ovimiento suav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saj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gresión de la carg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ergía y materiales para repar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rculación y menos rigidez]]></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didad y recuperación percibi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daptación y toleranci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paración y regulación del esfuerz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daptación requiere ___ y ___; el masaje puede mejorar la ___ percibida, pero no sustituye el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rnas pesadas después de una caminata larg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lestia difusa dos días después de una carga nuev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 puntual que obliga a parar el ges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tiga de un día después de dormir m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inchazón y pérdida de fuerza en una pier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alda cargada tras una semana de escritor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ndimiento que baja durante tres seman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gujetas leves que mejoran al camin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cómo cambió la carga y el sueño en la última sem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stingo una molestia difusa de un dolor que obliga a par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tá cansado, le programo masaje fuerte cada día para recuper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explico que el masaje acompaña, no sustituye el descans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acordado y pregunto qué hará esa sem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2-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2-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2-r01-oa05-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2-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2-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2-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la adaptación como carga más recuperación y distingues una molestia esperable de una señal que pide par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figura del esfuerzo a la adaptación y la matriz de tres escenarios; vuelve a escribir qué harías con una fatiga de tres seman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empezaste algo nuevo y te dolió el cuerpo. ¿Qué hiciste para recuperarte y qué te ayudó de verdad? Escribe un plan de tres decisiones para la próxima vez, y señala en qué lugar entraría un masaje.]]></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rga y la recupe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a que ocurre con carga y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t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 para rendir; tiene varias 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tar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24 a 48 horas tras carg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comida, movimiento suave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didad y recuperación percibida; no sustituye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rga y la recuper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2-r01-oa05-movilidad-carga-y-recuperacion"/>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adap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ambio que hace un tejido para tolerar mejor una carga, gracias al estímulo y al descanso posterior. No ocurre durante el esfuerzo ni se compra con una se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fatig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ficultad para producir fuerza o mantener un esfuerzo. Puede originarse en el músculo o en el sistema nervioso y empeora con falta de sueño, estrés o carga acumul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a molestia 24 a 48 horas después de una carga nuev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frecer comodidad, movimiento suave y tiempo. Si hay hinchazón, pérdida de fuerza o dolor que obliga a parar, se orienta a valor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asaje acelera la recuper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mejorar la recuperación percibida y la comodidad, pero la evidencia no permite prometer una aceleración del rendimiento. No sustituye sueño, comida ni progre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fatiga deja de ser esperab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sin promete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dura semanas, el rendimiento baja de forma sostenida o se acompaña de otros síntomas. Entonces se revisan los pilares y se orienta 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aptación es el resultado de una carga suficiente y de un descanso real: sueño, comida, movimiento suave y tiempo. La fatiga tiene varias causas y no se explica solo por un músculo «cargado». El masaje puede mejorar la sensación de recuperación y ofrecer comodidad, pero no sustituye el entrenamiento, el sueño ni la progresión de la carga. Colocarlo dentro de un plan, y no encima de un plan inexistente, es lo que lo vuelve útil y hones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olo como parte de un paquete que incluye ejercicio (1.2.7). No es normativa mexicana ni una indicación individ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Concluye que existe muy poca confianza en que el masaje sea un tratamiento eficaz para dolor lumbar; se usa para moderar expectativas, no para prescribi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EJER · MedlinePlus en español, «Ejercicio y estado físico» · https://medlineplus.gov/spanish/exerciseandphysicalfitness.html · consulta: 2026-10-26 · alcance: Divulgación pública del sistema de bibliotecas de medicina de EE. UU. Señala beneficios del ejercicio regular a largo plazo; no es normativa mexicana ni un plan de entrenamiento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Muscle Fiber Contraction and Relaxation» · https://openstax.org/books/anatomy-and-physiology-2e/pages/10-3-muscle-fiber-contraction-and-relaxation · consulta: 2026-10-26 · alcance: Referencia académica abierta (CC BY-NC-SA). Explica el consumo de ATP en la contracción; se cita como referencia conceptual, sin cifras ni indicaciones de entrenamien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2-r01-oa05-movilidad-carga-y-recuperacion"/>
              </a:rPr>
              <a:t><![CDATA[Movilidad, carga y recuper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 Ilustraciones anatómicas: no incluidas; se enlaza una referencia abi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2026-10-26T12:24:29Z</dcterms:created>
  <dcterms:modified xsi:type="dcterms:W3CDTF">2026-10-26T12:24:29Z</dcterms:modified>
  <dc:title>Movilidad, carga y recuperación</dc:title>
  <dc:description>Presentación editable del OA «Movilidad, carga y recuperación». Enlace: https://saludyestetica.lumbre.lat/object/sye-c32-r01-oa05-movilidad-carga-y-recuperacion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